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E3368-6FEF-442A-89E6-BE747821978B}" type="datetimeFigureOut">
              <a:rPr lang="es-CO" smtClean="0"/>
              <a:pPr/>
              <a:t>14/03/2010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E70D09-435A-4496-9C56-C386B763EE00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914920"/>
          </a:xfrm>
        </p:spPr>
        <p:txBody>
          <a:bodyPr>
            <a:noAutofit/>
          </a:bodyPr>
          <a:lstStyle/>
          <a:p>
            <a:pPr algn="ctr"/>
            <a:r>
              <a:rPr lang="es-CO" sz="7200" dirty="0" smtClean="0">
                <a:solidFill>
                  <a:srgbClr val="FFC000"/>
                </a:solidFill>
              </a:rPr>
              <a:t>Bag-</a:t>
            </a:r>
            <a:r>
              <a:rPr lang="es-CO" sz="7200" dirty="0" err="1" smtClean="0">
                <a:solidFill>
                  <a:srgbClr val="FFC000"/>
                </a:solidFill>
              </a:rPr>
              <a:t>like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organ</a:t>
            </a:r>
            <a:r>
              <a:rPr lang="es-CO" sz="7200" dirty="0" smtClean="0">
                <a:solidFill>
                  <a:srgbClr val="FFC000"/>
                </a:solidFill>
              </a:rPr>
              <a:t> in </a:t>
            </a:r>
            <a:r>
              <a:rPr lang="es-CO" sz="7200" dirty="0" err="1" smtClean="0">
                <a:solidFill>
                  <a:srgbClr val="FFC000"/>
                </a:solidFill>
              </a:rPr>
              <a:t>the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body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into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which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food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passes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when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swallowed</a:t>
            </a:r>
            <a:r>
              <a:rPr lang="es-CO" sz="7200" dirty="0" smtClean="0">
                <a:solidFill>
                  <a:srgbClr val="FFC000"/>
                </a:solidFill>
              </a:rPr>
              <a:t>, and </a:t>
            </a:r>
            <a:r>
              <a:rPr lang="es-CO" sz="7200" dirty="0" err="1" smtClean="0">
                <a:solidFill>
                  <a:srgbClr val="FFC000"/>
                </a:solidFill>
              </a:rPr>
              <a:t>where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it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is</a:t>
            </a:r>
            <a:r>
              <a:rPr lang="es-CO" sz="7200" dirty="0" smtClean="0">
                <a:solidFill>
                  <a:srgbClr val="FFC000"/>
                </a:solidFill>
              </a:rPr>
              <a:t> </a:t>
            </a:r>
            <a:r>
              <a:rPr lang="es-CO" sz="7200" dirty="0" err="1" smtClean="0">
                <a:solidFill>
                  <a:srgbClr val="FFC000"/>
                </a:solidFill>
              </a:rPr>
              <a:t>digested</a:t>
            </a:r>
            <a:r>
              <a:rPr lang="es-CO" sz="7200" dirty="0" smtClean="0">
                <a:solidFill>
                  <a:srgbClr val="FFC000"/>
                </a:solidFill>
              </a:rPr>
              <a:t>.</a:t>
            </a:r>
            <a:endParaRPr lang="es-CO" sz="7200" dirty="0">
              <a:solidFill>
                <a:srgbClr val="FFC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3108" y="3786190"/>
            <a:ext cx="7854696" cy="1752600"/>
          </a:xfrm>
        </p:spPr>
        <p:txBody>
          <a:bodyPr/>
          <a:lstStyle/>
          <a:p>
            <a:r>
              <a:rPr lang="es-CO" smtClean="0">
                <a:solidFill>
                  <a:srgbClr val="FFC000"/>
                </a:solidFill>
              </a:rPr>
              <a:t>The</a:t>
            </a:r>
            <a:r>
              <a:rPr lang="es-CO" dirty="0" smtClean="0">
                <a:solidFill>
                  <a:srgbClr val="FFC000"/>
                </a:solidFill>
              </a:rPr>
              <a:t> 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Bag-like organ in the body into which food passes when swallowed, and where it is digested.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Bag-like organ in the body into which food passes when swallowed, and where it is digested.</dc:title>
  <dc:creator>KT KSTAÑO</dc:creator>
  <cp:lastModifiedBy>KT KSTAÑO</cp:lastModifiedBy>
  <cp:revision>1</cp:revision>
  <dcterms:created xsi:type="dcterms:W3CDTF">2010-03-15T01:08:34Z</dcterms:created>
  <dcterms:modified xsi:type="dcterms:W3CDTF">2010-03-15T01:16:45Z</dcterms:modified>
</cp:coreProperties>
</file>