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FACTORES MENTALES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Percepción</a:t>
            </a:r>
            <a:r>
              <a:rPr lang="es-ES" dirty="0" smtClean="0"/>
              <a:t> y atención, memoria, aptitudes intelectuales, motivación, actitudes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FACTORES MENTALES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MENTALES</dc:title>
  <dc:creator>alumno</dc:creator>
  <cp:lastModifiedBy>alumno</cp:lastModifiedBy>
  <cp:revision>2</cp:revision>
  <dcterms:created xsi:type="dcterms:W3CDTF">2010-06-16T07:30:48Z</dcterms:created>
  <dcterms:modified xsi:type="dcterms:W3CDTF">2010-06-16T07:36:33Z</dcterms:modified>
</cp:coreProperties>
</file>