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9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A92BD-99D0-42C9-992A-0C80F664D558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6310E-07CE-4FDF-99EF-827F138F1BF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A92BD-99D0-42C9-992A-0C80F664D558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6310E-07CE-4FDF-99EF-827F138F1BF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A92BD-99D0-42C9-992A-0C80F664D558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6310E-07CE-4FDF-99EF-827F138F1BF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A92BD-99D0-42C9-992A-0C80F664D558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6310E-07CE-4FDF-99EF-827F138F1BF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A92BD-99D0-42C9-992A-0C80F664D558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6310E-07CE-4FDF-99EF-827F138F1BF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A92BD-99D0-42C9-992A-0C80F664D558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6310E-07CE-4FDF-99EF-827F138F1BF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A92BD-99D0-42C9-992A-0C80F664D558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6310E-07CE-4FDF-99EF-827F138F1BF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A92BD-99D0-42C9-992A-0C80F664D558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6310E-07CE-4FDF-99EF-827F138F1BF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A92BD-99D0-42C9-992A-0C80F664D558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6310E-07CE-4FDF-99EF-827F138F1BF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A92BD-99D0-42C9-992A-0C80F664D558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6310E-07CE-4FDF-99EF-827F138F1BF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A92BD-99D0-42C9-992A-0C80F664D558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A6310E-07CE-4FDF-99EF-827F138F1BF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7A92BD-99D0-42C9-992A-0C80F664D558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A6310E-07CE-4FDF-99EF-827F138F1BF8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/>
          <a:lstStyle/>
          <a:p>
            <a:pPr algn="ctr"/>
            <a:r>
              <a:rPr lang="es-ES" dirty="0" smtClean="0"/>
              <a:t>PERCEPCIÓN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640" y="2420888"/>
            <a:ext cx="6400800" cy="1752600"/>
          </a:xfrm>
        </p:spPr>
        <p:txBody>
          <a:bodyPr/>
          <a:lstStyle/>
          <a:p>
            <a:pPr algn="ctr"/>
            <a:r>
              <a:rPr lang="es-ES" dirty="0" smtClean="0"/>
              <a:t>da sentido a la sensación en función del contexto y de nuestra experiencia anterior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1619672" y="3717032"/>
            <a:ext cx="6120680" cy="225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45720" algn="ctr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s-ES" sz="2600" u="sng" dirty="0" smtClean="0"/>
              <a:t>Percibir es captar la realidad</a:t>
            </a:r>
          </a:p>
          <a:p>
            <a:pPr marR="45720" algn="ctr">
              <a:spcBef>
                <a:spcPct val="20000"/>
              </a:spcBef>
              <a:buClr>
                <a:schemeClr val="accent3"/>
              </a:buClr>
              <a:buSzPct val="95000"/>
            </a:pPr>
            <a:endParaRPr lang="es-ES" sz="2600" dirty="0" smtClean="0"/>
          </a:p>
          <a:p>
            <a:pPr marR="45720" algn="ctr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s-ES" sz="2600" dirty="0" smtClean="0"/>
              <a:t>La percepción es fundamental pues a través de ella se realizan los nuevos aprendizajes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</TotalTime>
  <Words>34</Words>
  <Application>Microsoft Office PowerPoint</Application>
  <PresentationFormat>Presentación en pantalla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PERCEPCIÓN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SENSACIÓN</dc:title>
  <dc:creator>alumno</dc:creator>
  <cp:lastModifiedBy>alumno</cp:lastModifiedBy>
  <cp:revision>5</cp:revision>
  <dcterms:created xsi:type="dcterms:W3CDTF">2010-06-15T07:37:16Z</dcterms:created>
  <dcterms:modified xsi:type="dcterms:W3CDTF">2010-06-16T07:38:44Z</dcterms:modified>
</cp:coreProperties>
</file>