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INVOLUNTARIA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2808312"/>
          </a:xfrm>
        </p:spPr>
        <p:txBody>
          <a:bodyPr>
            <a:normAutofit/>
          </a:bodyPr>
          <a:lstStyle/>
          <a:p>
            <a:pPr algn="ctr" fontAlgn="base"/>
            <a:r>
              <a:rPr lang="es-ES" dirty="0" smtClean="0"/>
              <a:t>El </a:t>
            </a:r>
            <a:r>
              <a:rPr lang="es-ES" b="1" dirty="0">
                <a:solidFill>
                  <a:schemeClr val="tx2">
                    <a:lumMod val="90000"/>
                  </a:schemeClr>
                </a:solidFill>
              </a:rPr>
              <a:t>estímulo</a:t>
            </a:r>
            <a:r>
              <a:rPr lang="es-ES" dirty="0"/>
              <a:t> es tan </a:t>
            </a:r>
            <a:r>
              <a:rPr lang="es-ES" dirty="0">
                <a:solidFill>
                  <a:schemeClr val="tx1"/>
                </a:solidFill>
              </a:rPr>
              <a:t>fuerte</a:t>
            </a:r>
            <a:r>
              <a:rPr lang="es-ES" dirty="0"/>
              <a:t> que prestamos </a:t>
            </a:r>
            <a:r>
              <a:rPr lang="es-ES" b="1" dirty="0">
                <a:solidFill>
                  <a:schemeClr val="tx2">
                    <a:lumMod val="90000"/>
                  </a:schemeClr>
                </a:solidFill>
              </a:rPr>
              <a:t>atención</a:t>
            </a:r>
            <a:r>
              <a:rPr lang="es-ES" dirty="0"/>
              <a:t> aunque no nos lo propongamos y sin que haya una reacción previa de adaptación de </a:t>
            </a:r>
            <a:r>
              <a:rPr lang="es-ES"/>
              <a:t>nuestro </a:t>
            </a:r>
            <a:r>
              <a:rPr lang="es-ES" smtClean="0"/>
              <a:t>organismo.</a:t>
            </a:r>
            <a:endParaRPr lang="es-ES" dirty="0"/>
          </a:p>
          <a:p>
            <a:pPr fontAlgn="base"/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INVOLUNTARIA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INVOLUNTARIA</dc:title>
  <dc:creator>alumno</dc:creator>
  <cp:lastModifiedBy>alumno</cp:lastModifiedBy>
  <cp:revision>3</cp:revision>
  <dcterms:created xsi:type="dcterms:W3CDTF">2010-06-15T08:09:07Z</dcterms:created>
  <dcterms:modified xsi:type="dcterms:W3CDTF">2010-06-15T11:02:32Z</dcterms:modified>
</cp:coreProperties>
</file>