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es-ES" dirty="0" smtClean="0"/>
              <a:t>EXPERIENCIA CONCRETA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>
            <a:normAutofit lnSpcReduction="10000"/>
          </a:bodyPr>
          <a:lstStyle/>
          <a:p>
            <a:pPr marL="533400" lvl="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charset="0"/>
              </a:rPr>
              <a:t>Aprender de experiencias específicas.</a:t>
            </a:r>
          </a:p>
          <a:p>
            <a:pPr marL="533400" lvl="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charset="0"/>
              </a:rPr>
              <a:t>Relación con la gente</a:t>
            </a:r>
          </a:p>
          <a:p>
            <a:pPr marL="533400" lvl="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charset="0"/>
              </a:rPr>
              <a:t>Sensibilidad hacia los sentimientos y las personas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835696" y="249289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 indent="-533400" fontAlgn="base">
              <a:spcAft>
                <a:spcPct val="0"/>
              </a:spcAft>
              <a:buClr>
                <a:schemeClr val="hlink"/>
              </a:buClr>
              <a:buSzPct val="80000"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</a:schemeClr>
                </a:solidFill>
                <a:effectLst/>
                <a:latin typeface="Arial" charset="0"/>
              </a:rPr>
              <a:t>Aprender de los sentimientos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</a:schemeClr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22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EXPERIENCIA CONCRETA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CONCRETA</dc:title>
  <dc:creator>alumno</dc:creator>
  <cp:lastModifiedBy>alumno</cp:lastModifiedBy>
  <cp:revision>3</cp:revision>
  <dcterms:created xsi:type="dcterms:W3CDTF">2010-06-16T08:08:30Z</dcterms:created>
  <dcterms:modified xsi:type="dcterms:W3CDTF">2010-06-16T08:19:13Z</dcterms:modified>
</cp:coreProperties>
</file>