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E101F-6C6C-4BD6-8EB1-462179437837}" type="datetimeFigureOut">
              <a:rPr lang="es-ES" smtClean="0"/>
              <a:pPr/>
              <a:t>16/06/2010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37E43-DEE2-48B5-9DED-9CE20AE4AE01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686049"/>
          </a:xfrm>
        </p:spPr>
        <p:txBody>
          <a:bodyPr>
            <a:normAutofit fontScale="90000"/>
          </a:bodyPr>
          <a:lstStyle/>
          <a:p>
            <a:pPr marL="533400" indent="-5334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es-E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CONCEPTUALIZACIÓN ABSTRACTA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832848" cy="1728192"/>
          </a:xfrm>
        </p:spPr>
        <p:txBody>
          <a:bodyPr>
            <a:normAutofit lnSpcReduction="10000"/>
          </a:bodyPr>
          <a:lstStyle/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Análisis </a:t>
            </a: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lógico de ideas</a:t>
            </a:r>
          </a:p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Planificación sistemática</a:t>
            </a:r>
          </a:p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Actuar en relación al </a:t>
            </a: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entendimiento intelectual </a:t>
            </a:r>
            <a:r>
              <a:rPr lang="es-ES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de una situación</a:t>
            </a:r>
          </a:p>
          <a:p>
            <a:pPr marL="533400" lvl="0" indent="-533400" algn="l" fontAlgn="base"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v"/>
            </a:pP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835696" y="227687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3400" lvl="0" indent="-533400" fontAlgn="base">
              <a:spcAft>
                <a:spcPct val="0"/>
              </a:spcAft>
              <a:buClr>
                <a:schemeClr val="hlink"/>
              </a:buClr>
              <a:buSzPct val="80000"/>
            </a:pPr>
            <a:r>
              <a:rPr lang="es-ES" sz="2800" b="1" dirty="0" smtClean="0">
                <a:solidFill>
                  <a:schemeClr val="tx1">
                    <a:lumMod val="65000"/>
                  </a:schemeClr>
                </a:solidFill>
                <a:latin typeface="Arial" charset="0"/>
              </a:rPr>
              <a:t>Aprender pensando</a:t>
            </a:r>
            <a:endParaRPr lang="es-ES" sz="2800" b="1" dirty="0">
              <a:solidFill>
                <a:schemeClr val="tx1">
                  <a:lumMod val="6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19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CONCEPTUALIZACIÓN ABSTRACTA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CONCRETA</dc:title>
  <dc:creator>alumno</dc:creator>
  <cp:lastModifiedBy>alumno</cp:lastModifiedBy>
  <cp:revision>6</cp:revision>
  <dcterms:created xsi:type="dcterms:W3CDTF">2010-06-16T08:08:30Z</dcterms:created>
  <dcterms:modified xsi:type="dcterms:W3CDTF">2010-06-16T08:21:51Z</dcterms:modified>
</cp:coreProperties>
</file>