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BAFE-5764-4217-A651-FB127800AE3A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E2E7C-6D7D-454E-9250-4DF64F447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0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E2E7C-6D7D-454E-9250-4DF64F447CB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04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39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67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04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58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86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37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93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53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27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38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16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E68F3-4D88-46F1-A4F3-834F7501E081}" type="datetimeFigureOut">
              <a:rPr lang="pt-BR" smtClean="0"/>
              <a:t>19/7/2010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E899-8518-48BB-A3F9-B07B5E2DB1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58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772400" cy="403244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Linhas da minha vida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>
          <a:xfrm>
            <a:off x="1259632" y="404664"/>
            <a:ext cx="6872808" cy="3456384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pt-BR" dirty="0" err="1" smtClean="0"/>
              <a:t>Regesd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Polo de São Leopoldo</a:t>
            </a:r>
          </a:p>
          <a:p>
            <a:endParaRPr lang="pt-BR" dirty="0"/>
          </a:p>
          <a:p>
            <a:r>
              <a:rPr lang="pt-BR" dirty="0" smtClean="0"/>
              <a:t>Juraci Martins</a:t>
            </a:r>
          </a:p>
        </p:txBody>
      </p:sp>
    </p:spTree>
    <p:extLst>
      <p:ext uri="{BB962C8B-B14F-4D97-AF65-F5344CB8AC3E}">
        <p14:creationId xmlns:p14="http://schemas.microsoft.com/office/powerpoint/2010/main" val="159242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Artes, Geometria e Matemática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 Linhas abertas e fechadas.</a:t>
            </a:r>
          </a:p>
          <a:p>
            <a:r>
              <a:rPr lang="pt-BR" dirty="0"/>
              <a:t> </a:t>
            </a:r>
            <a:r>
              <a:rPr lang="pt-BR" dirty="0" smtClean="0"/>
              <a:t> Para todas as faixas etárias.</a:t>
            </a:r>
          </a:p>
          <a:p>
            <a:r>
              <a:rPr lang="pt-BR" dirty="0"/>
              <a:t> </a:t>
            </a:r>
            <a:r>
              <a:rPr lang="pt-BR" dirty="0" smtClean="0"/>
              <a:t> Para professores de todas as séries</a:t>
            </a:r>
          </a:p>
          <a:p>
            <a:r>
              <a:rPr lang="pt-BR" dirty="0"/>
              <a:t> </a:t>
            </a:r>
            <a:r>
              <a:rPr lang="pt-BR" dirty="0" smtClean="0"/>
              <a:t> Aprender.</a:t>
            </a:r>
          </a:p>
          <a:p>
            <a:r>
              <a:rPr lang="pt-BR" dirty="0"/>
              <a:t> </a:t>
            </a:r>
            <a:r>
              <a:rPr lang="pt-BR" dirty="0" smtClean="0"/>
              <a:t> Brincar.</a:t>
            </a:r>
          </a:p>
          <a:p>
            <a:r>
              <a:rPr lang="pt-BR" dirty="0"/>
              <a:t> </a:t>
            </a:r>
            <a:r>
              <a:rPr lang="pt-BR" dirty="0" smtClean="0"/>
              <a:t> Produzir formas concretas.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90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usar</a:t>
            </a:r>
            <a:endParaRPr lang="pt-BR" dirty="0"/>
          </a:p>
        </p:txBody>
      </p:sp>
      <p:pic>
        <p:nvPicPr>
          <p:cNvPr id="1026" name="Picture 2" descr="C:\Documents and Settings\Administrador\Configurações locais\Temporary Internet Files\Content.IE5\YEU5Q1VP\MP900175495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3315469" cy="224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istrador\Configurações locais\Temporary Internet Files\Content.IE5\L93X9PY8\MC9003552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12776"/>
            <a:ext cx="275182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dministrador\Configurações locais\Temporary Internet Files\Content.IE5\CR9OF22K\MC9002333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58224"/>
            <a:ext cx="316835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3895723" y="4058224"/>
            <a:ext cx="1540371" cy="1925367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3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Minhas Habilidades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Coordenação Motora</a:t>
            </a:r>
          </a:p>
          <a:p>
            <a:r>
              <a:rPr lang="pt-BR" dirty="0" smtClean="0"/>
              <a:t>Aprendizagem</a:t>
            </a:r>
          </a:p>
          <a:p>
            <a:r>
              <a:rPr lang="pt-BR" dirty="0" smtClean="0"/>
              <a:t>Uso de cores</a:t>
            </a:r>
          </a:p>
          <a:p>
            <a:r>
              <a:rPr lang="pt-BR" dirty="0" smtClean="0"/>
              <a:t>Recriação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80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pt-BR" dirty="0" smtClean="0"/>
              <a:t>O que vou fazer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Linhas abertas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827584" y="3609570"/>
            <a:ext cx="914400" cy="9144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angulado 6"/>
          <p:cNvCxnSpPr/>
          <p:nvPr/>
        </p:nvCxnSpPr>
        <p:spPr>
          <a:xfrm>
            <a:off x="2267744" y="3366655"/>
            <a:ext cx="914400" cy="914400"/>
          </a:xfrm>
          <a:prstGeom prst="bentConnector3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o 7"/>
          <p:cNvSpPr/>
          <p:nvPr/>
        </p:nvSpPr>
        <p:spPr>
          <a:xfrm>
            <a:off x="4762872" y="3678843"/>
            <a:ext cx="914400" cy="914400"/>
          </a:xfrm>
          <a:prstGeom prst="arc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orma livre 8"/>
          <p:cNvSpPr/>
          <p:nvPr/>
        </p:nvSpPr>
        <p:spPr>
          <a:xfrm>
            <a:off x="6372200" y="2854027"/>
            <a:ext cx="1508208" cy="1939655"/>
          </a:xfrm>
          <a:custGeom>
            <a:avLst/>
            <a:gdLst>
              <a:gd name="connsiteX0" fmla="*/ 173933 w 1508208"/>
              <a:gd name="connsiteY0" fmla="*/ 1330036 h 1939655"/>
              <a:gd name="connsiteX1" fmla="*/ 104660 w 1508208"/>
              <a:gd name="connsiteY1" fmla="*/ 41563 h 1939655"/>
              <a:gd name="connsiteX2" fmla="*/ 1406987 w 1508208"/>
              <a:gd name="connsiteY2" fmla="*/ 1939636 h 1939655"/>
              <a:gd name="connsiteX3" fmla="*/ 1420842 w 1508208"/>
              <a:gd name="connsiteY3" fmla="*/ 0 h 1939655"/>
              <a:gd name="connsiteX4" fmla="*/ 1420842 w 1508208"/>
              <a:gd name="connsiteY4" fmla="*/ 0 h 193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208" h="1939655">
                <a:moveTo>
                  <a:pt x="173933" y="1330036"/>
                </a:moveTo>
                <a:cubicBezTo>
                  <a:pt x="36542" y="634999"/>
                  <a:pt x="-100849" y="-60037"/>
                  <a:pt x="104660" y="41563"/>
                </a:cubicBezTo>
                <a:cubicBezTo>
                  <a:pt x="310169" y="143163"/>
                  <a:pt x="1187623" y="1946563"/>
                  <a:pt x="1406987" y="1939636"/>
                </a:cubicBezTo>
                <a:cubicBezTo>
                  <a:pt x="1626351" y="1932709"/>
                  <a:pt x="1420842" y="0"/>
                  <a:pt x="1420842" y="0"/>
                </a:cubicBezTo>
                <a:lnTo>
                  <a:pt x="1420842" y="0"/>
                </a:lnTo>
              </a:path>
            </a:pathLst>
          </a:cu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Forma livre 9"/>
          <p:cNvSpPr/>
          <p:nvPr/>
        </p:nvSpPr>
        <p:spPr>
          <a:xfrm>
            <a:off x="3419872" y="3043986"/>
            <a:ext cx="1105272" cy="2045568"/>
          </a:xfrm>
          <a:custGeom>
            <a:avLst/>
            <a:gdLst>
              <a:gd name="connsiteX0" fmla="*/ 0 w 817418"/>
              <a:gd name="connsiteY0" fmla="*/ 0 h 1787236"/>
              <a:gd name="connsiteX1" fmla="*/ 27709 w 817418"/>
              <a:gd name="connsiteY1" fmla="*/ 235527 h 1787236"/>
              <a:gd name="connsiteX2" fmla="*/ 166255 w 817418"/>
              <a:gd name="connsiteY2" fmla="*/ 332509 h 1787236"/>
              <a:gd name="connsiteX3" fmla="*/ 290945 w 817418"/>
              <a:gd name="connsiteY3" fmla="*/ 374073 h 1787236"/>
              <a:gd name="connsiteX4" fmla="*/ 401782 w 817418"/>
              <a:gd name="connsiteY4" fmla="*/ 429491 h 1787236"/>
              <a:gd name="connsiteX5" fmla="*/ 540327 w 817418"/>
              <a:gd name="connsiteY5" fmla="*/ 484909 h 1787236"/>
              <a:gd name="connsiteX6" fmla="*/ 554182 w 817418"/>
              <a:gd name="connsiteY6" fmla="*/ 540327 h 1787236"/>
              <a:gd name="connsiteX7" fmla="*/ 568036 w 817418"/>
              <a:gd name="connsiteY7" fmla="*/ 609600 h 1787236"/>
              <a:gd name="connsiteX8" fmla="*/ 595745 w 817418"/>
              <a:gd name="connsiteY8" fmla="*/ 678873 h 1787236"/>
              <a:gd name="connsiteX9" fmla="*/ 554182 w 817418"/>
              <a:gd name="connsiteY9" fmla="*/ 734291 h 1787236"/>
              <a:gd name="connsiteX10" fmla="*/ 540327 w 817418"/>
              <a:gd name="connsiteY10" fmla="*/ 817418 h 1787236"/>
              <a:gd name="connsiteX11" fmla="*/ 401782 w 817418"/>
              <a:gd name="connsiteY11" fmla="*/ 928255 h 1787236"/>
              <a:gd name="connsiteX12" fmla="*/ 332509 w 817418"/>
              <a:gd name="connsiteY12" fmla="*/ 1066800 h 1787236"/>
              <a:gd name="connsiteX13" fmla="*/ 318655 w 817418"/>
              <a:gd name="connsiteY13" fmla="*/ 1108364 h 1787236"/>
              <a:gd name="connsiteX14" fmla="*/ 332509 w 817418"/>
              <a:gd name="connsiteY14" fmla="*/ 1219200 h 1787236"/>
              <a:gd name="connsiteX15" fmla="*/ 415636 w 817418"/>
              <a:gd name="connsiteY15" fmla="*/ 1246909 h 1787236"/>
              <a:gd name="connsiteX16" fmla="*/ 623455 w 817418"/>
              <a:gd name="connsiteY16" fmla="*/ 1288473 h 1787236"/>
              <a:gd name="connsiteX17" fmla="*/ 748145 w 817418"/>
              <a:gd name="connsiteY17" fmla="*/ 1385455 h 1787236"/>
              <a:gd name="connsiteX18" fmla="*/ 789709 w 817418"/>
              <a:gd name="connsiteY18" fmla="*/ 1496291 h 1787236"/>
              <a:gd name="connsiteX19" fmla="*/ 748145 w 817418"/>
              <a:gd name="connsiteY19" fmla="*/ 1634836 h 1787236"/>
              <a:gd name="connsiteX20" fmla="*/ 692727 w 817418"/>
              <a:gd name="connsiteY20" fmla="*/ 1648691 h 1787236"/>
              <a:gd name="connsiteX21" fmla="*/ 637309 w 817418"/>
              <a:gd name="connsiteY21" fmla="*/ 1690255 h 1787236"/>
              <a:gd name="connsiteX22" fmla="*/ 651164 w 817418"/>
              <a:gd name="connsiteY22" fmla="*/ 1731818 h 1787236"/>
              <a:gd name="connsiteX23" fmla="*/ 692727 w 817418"/>
              <a:gd name="connsiteY23" fmla="*/ 1745673 h 1787236"/>
              <a:gd name="connsiteX24" fmla="*/ 775855 w 817418"/>
              <a:gd name="connsiteY24" fmla="*/ 1787236 h 1787236"/>
              <a:gd name="connsiteX25" fmla="*/ 817418 w 817418"/>
              <a:gd name="connsiteY25" fmla="*/ 1759527 h 178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7418" h="1787236">
                <a:moveTo>
                  <a:pt x="0" y="0"/>
                </a:moveTo>
                <a:cubicBezTo>
                  <a:pt x="9236" y="78509"/>
                  <a:pt x="-7644" y="164822"/>
                  <a:pt x="27709" y="235527"/>
                </a:cubicBezTo>
                <a:cubicBezTo>
                  <a:pt x="52920" y="285948"/>
                  <a:pt x="116370" y="306254"/>
                  <a:pt x="166255" y="332509"/>
                </a:cubicBezTo>
                <a:cubicBezTo>
                  <a:pt x="205025" y="352914"/>
                  <a:pt x="250433" y="357392"/>
                  <a:pt x="290945" y="374073"/>
                </a:cubicBezTo>
                <a:cubicBezTo>
                  <a:pt x="329140" y="389800"/>
                  <a:pt x="364036" y="412715"/>
                  <a:pt x="401782" y="429491"/>
                </a:cubicBezTo>
                <a:cubicBezTo>
                  <a:pt x="447234" y="449692"/>
                  <a:pt x="494145" y="466436"/>
                  <a:pt x="540327" y="484909"/>
                </a:cubicBezTo>
                <a:cubicBezTo>
                  <a:pt x="544945" y="503382"/>
                  <a:pt x="550051" y="521739"/>
                  <a:pt x="554182" y="540327"/>
                </a:cubicBezTo>
                <a:cubicBezTo>
                  <a:pt x="559290" y="563315"/>
                  <a:pt x="561270" y="587045"/>
                  <a:pt x="568036" y="609600"/>
                </a:cubicBezTo>
                <a:cubicBezTo>
                  <a:pt x="575182" y="633421"/>
                  <a:pt x="586509" y="655782"/>
                  <a:pt x="595745" y="678873"/>
                </a:cubicBezTo>
                <a:cubicBezTo>
                  <a:pt x="581891" y="697346"/>
                  <a:pt x="562758" y="712852"/>
                  <a:pt x="554182" y="734291"/>
                </a:cubicBezTo>
                <a:cubicBezTo>
                  <a:pt x="543749" y="760373"/>
                  <a:pt x="557682" y="795329"/>
                  <a:pt x="540327" y="817418"/>
                </a:cubicBezTo>
                <a:cubicBezTo>
                  <a:pt x="503788" y="863922"/>
                  <a:pt x="401782" y="928255"/>
                  <a:pt x="401782" y="928255"/>
                </a:cubicBezTo>
                <a:cubicBezTo>
                  <a:pt x="378691" y="974437"/>
                  <a:pt x="354146" y="1019920"/>
                  <a:pt x="332509" y="1066800"/>
                </a:cubicBezTo>
                <a:cubicBezTo>
                  <a:pt x="326389" y="1080060"/>
                  <a:pt x="318655" y="1093760"/>
                  <a:pt x="318655" y="1108364"/>
                </a:cubicBezTo>
                <a:cubicBezTo>
                  <a:pt x="318655" y="1145597"/>
                  <a:pt x="311157" y="1188698"/>
                  <a:pt x="332509" y="1219200"/>
                </a:cubicBezTo>
                <a:cubicBezTo>
                  <a:pt x="349259" y="1243128"/>
                  <a:pt x="387222" y="1240144"/>
                  <a:pt x="415636" y="1246909"/>
                </a:cubicBezTo>
                <a:cubicBezTo>
                  <a:pt x="484360" y="1263272"/>
                  <a:pt x="554182" y="1274618"/>
                  <a:pt x="623455" y="1288473"/>
                </a:cubicBezTo>
                <a:cubicBezTo>
                  <a:pt x="683598" y="1318545"/>
                  <a:pt x="702979" y="1320933"/>
                  <a:pt x="748145" y="1385455"/>
                </a:cubicBezTo>
                <a:cubicBezTo>
                  <a:pt x="758692" y="1400522"/>
                  <a:pt x="781255" y="1470927"/>
                  <a:pt x="789709" y="1496291"/>
                </a:cubicBezTo>
                <a:cubicBezTo>
                  <a:pt x="784502" y="1537946"/>
                  <a:pt x="798581" y="1609618"/>
                  <a:pt x="748145" y="1634836"/>
                </a:cubicBezTo>
                <a:cubicBezTo>
                  <a:pt x="731114" y="1643351"/>
                  <a:pt x="711200" y="1644073"/>
                  <a:pt x="692727" y="1648691"/>
                </a:cubicBezTo>
                <a:cubicBezTo>
                  <a:pt x="674254" y="1662546"/>
                  <a:pt x="647635" y="1669602"/>
                  <a:pt x="637309" y="1690255"/>
                </a:cubicBezTo>
                <a:cubicBezTo>
                  <a:pt x="630778" y="1703317"/>
                  <a:pt x="640838" y="1721492"/>
                  <a:pt x="651164" y="1731818"/>
                </a:cubicBezTo>
                <a:cubicBezTo>
                  <a:pt x="661490" y="1742144"/>
                  <a:pt x="679382" y="1739742"/>
                  <a:pt x="692727" y="1745673"/>
                </a:cubicBezTo>
                <a:cubicBezTo>
                  <a:pt x="721037" y="1758255"/>
                  <a:pt x="748146" y="1773382"/>
                  <a:pt x="775855" y="1787236"/>
                </a:cubicBezTo>
                <a:lnTo>
                  <a:pt x="817418" y="1759527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18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vou fazer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Linhas fechadas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1115616" y="3212976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trela de 5 pontas 8"/>
          <p:cNvSpPr/>
          <p:nvPr/>
        </p:nvSpPr>
        <p:spPr>
          <a:xfrm>
            <a:off x="2865512" y="2538805"/>
            <a:ext cx="914400" cy="914400"/>
          </a:xfrm>
          <a:prstGeom prst="star5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riângulo isósceles 9"/>
          <p:cNvSpPr/>
          <p:nvPr/>
        </p:nvSpPr>
        <p:spPr>
          <a:xfrm>
            <a:off x="6994727" y="3212976"/>
            <a:ext cx="1060704" cy="9144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003474" y="5628718"/>
            <a:ext cx="914400" cy="9144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330329" y="5171518"/>
            <a:ext cx="914400" cy="91440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Botão de ação: Página Inicial 15">
            <a:hlinkClick r:id="" action="ppaction://hlinkshowjump?jump=firstslide" highlightClick="1"/>
          </p:cNvPr>
          <p:cNvSpPr/>
          <p:nvPr/>
        </p:nvSpPr>
        <p:spPr>
          <a:xfrm>
            <a:off x="971488" y="5301208"/>
            <a:ext cx="1042416" cy="1042416"/>
          </a:xfrm>
          <a:prstGeom prst="actionButtonHom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exto explicativo em forma de nuvem 17"/>
          <p:cNvSpPr/>
          <p:nvPr/>
        </p:nvSpPr>
        <p:spPr>
          <a:xfrm>
            <a:off x="4932040" y="2132856"/>
            <a:ext cx="1418456" cy="1332728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Ondulado duplo 19"/>
          <p:cNvSpPr/>
          <p:nvPr/>
        </p:nvSpPr>
        <p:spPr>
          <a:xfrm>
            <a:off x="5220072" y="4681192"/>
            <a:ext cx="1346448" cy="914400"/>
          </a:xfrm>
          <a:prstGeom prst="double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Faixa para baixo curva 20"/>
          <p:cNvSpPr/>
          <p:nvPr/>
        </p:nvSpPr>
        <p:spPr>
          <a:xfrm>
            <a:off x="2389791" y="4127376"/>
            <a:ext cx="1648200" cy="974976"/>
          </a:xfrm>
          <a:prstGeom prst="ellipseRibbon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strela de 16 pontas 21"/>
          <p:cNvSpPr/>
          <p:nvPr/>
        </p:nvSpPr>
        <p:spPr>
          <a:xfrm>
            <a:off x="7740352" y="2082552"/>
            <a:ext cx="914400" cy="914400"/>
          </a:xfrm>
          <a:prstGeom prst="star1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pt-BR" dirty="0" smtClean="0"/>
              <a:t>Se dará através da construção das linhas. Ao final da tarefa todos os trabalhos serão expostos na sala de aula.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047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Reciclagem</a:t>
            </a:r>
            <a:endParaRPr lang="pt-BR" dirty="0"/>
          </a:p>
        </p:txBody>
      </p:sp>
      <p:pic>
        <p:nvPicPr>
          <p:cNvPr id="1026" name="Picture 2" descr="C:\Documents and Settings\Administrador\Configurações locais\Temporary Internet Files\Content.IE5\7DCY0XK4\MC900348539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88840"/>
            <a:ext cx="1872208" cy="117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dministrador\Configurações locais\Temporary Internet Files\Content.IE5\7DCY0XK4\MC9000582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08045"/>
            <a:ext cx="2915816" cy="169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Administrador\Configurações locais\Temporary Internet Files\Content.IE5\L93X9PY8\MC9001994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364" y="3858285"/>
            <a:ext cx="2605889" cy="192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Administrador\Configurações locais\Temporary Internet Files\Content.IE5\7DCY0XK4\MC90023183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21" y="3858285"/>
            <a:ext cx="1235798" cy="154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Administrador\Configurações locais\Temporary Internet Files\Content.IE5\CR9OF22K\MC90034783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328" y="4818707"/>
            <a:ext cx="870509" cy="93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Administrador\Configurações locais\Temporary Internet Files\Content.IE5\7DCY0XK4\MC90029893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722478"/>
            <a:ext cx="1321308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Arquivos de programas\Microsoft Office\MEDIA\CAGCAT10\j0298897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137" y="1308045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Documents and Settings\Administrador\Configurações locais\Temporary Internet Files\Content.IE5\L93X9PY8\MC90028063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238" y="3068960"/>
            <a:ext cx="1916874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19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92</Words>
  <Application>Microsoft Office PowerPoint</Application>
  <PresentationFormat>Apresentação na tela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      Linhas da minha vida </vt:lpstr>
      <vt:lpstr>Artes, Geometria e Matemática</vt:lpstr>
      <vt:lpstr>O que usar</vt:lpstr>
      <vt:lpstr>Minhas Habilidades</vt:lpstr>
      <vt:lpstr>O que vou fazer</vt:lpstr>
      <vt:lpstr>O que vou fazer</vt:lpstr>
      <vt:lpstr>Aprendizagem</vt:lpstr>
      <vt:lpstr>Reciclagem</vt:lpstr>
    </vt:vector>
  </TitlesOfParts>
  <Company>Access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Fazer Artístico</dc:title>
  <dc:creator>Vinicius</dc:creator>
  <cp:lastModifiedBy>Vinicius</cp:lastModifiedBy>
  <cp:revision>11</cp:revision>
  <dcterms:created xsi:type="dcterms:W3CDTF">2010-07-19T01:22:10Z</dcterms:created>
  <dcterms:modified xsi:type="dcterms:W3CDTF">2010-07-19T14:36:39Z</dcterms:modified>
</cp:coreProperties>
</file>