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9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E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E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E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74A1645-7C52-4A67-94A4-8DF0BFAA6E77}" type="datetimeFigureOut">
              <a:rPr lang="es-ES" smtClean="0"/>
              <a:pPr/>
              <a:t>18/09/2010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35CB7D4-93A6-4AB1-8955-96EFEC27DE06}" type="slidenum">
              <a:rPr lang="es-ES" smtClean="0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Rectángulo"/>
          <p:cNvSpPr/>
          <p:nvPr/>
        </p:nvSpPr>
        <p:spPr>
          <a:xfrm>
            <a:off x="1403648" y="404664"/>
            <a:ext cx="712879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s-ES" sz="2400" dirty="0" smtClean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400" b="1" dirty="0" smtClean="0">
                <a:latin typeface="Arial" pitchFamily="34" charset="0"/>
                <a:cs typeface="Arial" pitchFamily="34" charset="0"/>
              </a:rPr>
              <a:t>Los invertebrados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Los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vertebrados son un grupo de animales con un esqueleto interno articulado, que actúa como soporte del cuerpo y permite su movimiento.</a:t>
            </a:r>
            <a:br>
              <a:rPr lang="es-ES" sz="2400" dirty="0">
                <a:latin typeface="Arial" pitchFamily="34" charset="0"/>
                <a:cs typeface="Arial" pitchFamily="34" charset="0"/>
              </a:rPr>
            </a:br>
            <a:r>
              <a:rPr lang="es-ES" sz="2400" dirty="0">
                <a:latin typeface="Arial" pitchFamily="34" charset="0"/>
                <a:cs typeface="Arial" pitchFamily="34" charset="0"/>
              </a:rPr>
              <a:t>Tienen las siguientes características:</a:t>
            </a:r>
            <a:br>
              <a:rPr lang="es-ES" sz="2400" dirty="0">
                <a:latin typeface="Arial" pitchFamily="34" charset="0"/>
                <a:cs typeface="Arial" pitchFamily="34" charset="0"/>
              </a:rPr>
            </a:br>
            <a:r>
              <a:rPr lang="es-ES" sz="2400" dirty="0">
                <a:latin typeface="Arial" pitchFamily="34" charset="0"/>
                <a:cs typeface="Arial" pitchFamily="34" charset="0"/>
              </a:rPr>
              <a:t>Tienen columna vertebral, formada por un serie de piezas articuladas o vértebras, que permiten algunos movimientos y les dan cierta flexibilidad.</a:t>
            </a:r>
            <a:br>
              <a:rPr lang="es-ES" sz="2400" dirty="0">
                <a:latin typeface="Arial" pitchFamily="34" charset="0"/>
                <a:cs typeface="Arial" pitchFamily="34" charset="0"/>
              </a:rPr>
            </a:br>
            <a:r>
              <a:rPr lang="es-ES" sz="2400" dirty="0">
                <a:latin typeface="Arial" pitchFamily="34" charset="0"/>
                <a:cs typeface="Arial" pitchFamily="34" charset="0"/>
              </a:rPr>
              <a:t>El cuerpo está dividido en cabeza, tronco y extremidades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26</Words>
  <Application>Microsoft Office PowerPoint</Application>
  <PresentationFormat>Presentación en pantalla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Tema de Office</vt:lpstr>
      <vt:lpstr>Diapositiva 1</vt:lpstr>
    </vt:vector>
  </TitlesOfParts>
  <Company>UCA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Estudiante-18</dc:creator>
  <cp:lastModifiedBy>Estudiante-18</cp:lastModifiedBy>
  <cp:revision>2</cp:revision>
  <dcterms:created xsi:type="dcterms:W3CDTF">2010-09-18T19:40:22Z</dcterms:created>
  <dcterms:modified xsi:type="dcterms:W3CDTF">2010-09-18T20:38:56Z</dcterms:modified>
</cp:coreProperties>
</file>