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82FFDE-1399-4D59-88C7-7C246BE5DBAB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7A7F364-05EE-495F-8E57-5012FA9518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imagenesanimadas.net/Animales/Pulpos/pulpo1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714884"/>
            <a:ext cx="1428750" cy="1371601"/>
          </a:xfrm>
          <a:prstGeom prst="rect">
            <a:avLst/>
          </a:prstGeom>
          <a:noFill/>
        </p:spPr>
      </p:pic>
      <p:pic>
        <p:nvPicPr>
          <p:cNvPr id="1036" name="Picture 12" descr="http://www.imagenesanimadas.net/Animales/Estrellas%20de%20Mar/estrella-mar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4857760"/>
            <a:ext cx="1285875" cy="895351"/>
          </a:xfrm>
          <a:prstGeom prst="rect">
            <a:avLst/>
          </a:prstGeom>
          <a:noFill/>
        </p:spPr>
      </p:pic>
      <p:pic>
        <p:nvPicPr>
          <p:cNvPr id="1038" name="Picture 14" descr="http://www.imagenesanimadas.net/Animales/Insectos/isectos13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357694"/>
            <a:ext cx="1362075" cy="847725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857224" y="857232"/>
            <a:ext cx="75724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LOS ANIMALES </a:t>
            </a:r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INVERTEBRADOS</a:t>
            </a:r>
          </a:p>
          <a:p>
            <a:pPr algn="ctr"/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es-ES" dirty="0"/>
              <a:t>Los animales invertebrados son los que no tienen un esqueleto interno con columna vertebral. Algunos invertebrados tienen cubiertas duras o que protegen su cuerpo. Estas cubiertas pueden ser conchas o caparazones. También hay invertebrado, como las medusas y las lombrices, que no tienen cubiertas protectoras.</a:t>
            </a:r>
            <a:br>
              <a:rPr lang="es-ES" dirty="0"/>
            </a:br>
            <a:r>
              <a:rPr lang="es-ES" dirty="0"/>
              <a:t>Todos los invertebrados ponen muchos huevos pequeños sobre las hojas de las plantas, en el agua, bajo el suelo...</a:t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</TotalTime>
  <Words>54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Estudiante-02</dc:creator>
  <cp:lastModifiedBy>Estudiante-02</cp:lastModifiedBy>
  <cp:revision>3</cp:revision>
  <dcterms:created xsi:type="dcterms:W3CDTF">2010-09-18T19:07:25Z</dcterms:created>
  <dcterms:modified xsi:type="dcterms:W3CDTF">2010-09-18T19:28:52Z</dcterms:modified>
</cp:coreProperties>
</file>