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1" r:id="rId29"/>
    <p:sldId id="293" r:id="rId30"/>
    <p:sldId id="294" r:id="rId3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F960E-4DF9-498B-A671-4DC8887134B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14C64-D656-4BAD-B22A-F9D66A7F14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4C64-D656-4BAD-B22A-F9D66A7F14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40000">
    <p:fade/>
    <p:sndAc>
      <p:stSnd>
        <p:snd r:embed="rId1" name="click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40000">
    <p:fade/>
    <p:sndAc>
      <p:stSnd>
        <p:snd r:embed="rId1" name="click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40000">
    <p:fade/>
    <p:sndAc>
      <p:stSnd>
        <p:snd r:embed="rId1" name="click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40000">
    <p:fade/>
    <p:sndAc>
      <p:stSnd>
        <p:snd r:embed="rId1" name="click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40000">
    <p:fade/>
    <p:sndAc>
      <p:stSnd>
        <p:snd r:embed="rId1" name="click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40000">
    <p:fade/>
    <p:sndAc>
      <p:stSnd>
        <p:snd r:embed="rId1" name="click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40000">
    <p:fade/>
    <p:sndAc>
      <p:stSnd>
        <p:snd r:embed="rId1" name="click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40000">
    <p:fade/>
    <p:sndAc>
      <p:stSnd>
        <p:snd r:embed="rId1" name="click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40000">
    <p:fade/>
    <p:sndAc>
      <p:stSnd>
        <p:snd r:embed="rId1" name="click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40000">
    <p:fade/>
    <p:sndAc>
      <p:stSnd>
        <p:snd r:embed="rId1" name="click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40000">
    <p:fade/>
    <p:sndAc>
      <p:stSnd>
        <p:snd r:embed="rId1" name="click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33447-3E2A-435F-A19B-1C8C85FF1810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EC04-6D85-4FB5-8A72-2F1D4076EF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0">
    <p:fade/>
    <p:sndAc>
      <p:stSnd>
        <p:snd r:embed="rId13" name="click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Jhorkis\Music\Nueva%20carpeta\linking%20park%20-%2005%20-%20crawling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914400"/>
            <a:ext cx="9144000" cy="48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linking park - 05 - crawl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0000">
    <p:fade/>
    <p:sndAc>
      <p:stSnd>
        <p:snd r:embed="rId4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03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01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02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02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034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45831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03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85800" y="0"/>
            <a:ext cx="7451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004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8.gif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590800" y="2590800"/>
            <a:ext cx="4387849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43000" y="1219200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/>
              <a:t>Take Care</a:t>
            </a:r>
            <a:endParaRPr lang="en-US" sz="8000" dirty="0"/>
          </a:p>
        </p:txBody>
      </p:sp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01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993775"/>
            <a:ext cx="9144000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0">
    <p:fade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</Words>
  <Application>Microsoft Office PowerPoint</Application>
  <PresentationFormat>Presentación en pantalla (4:3)</PresentationFormat>
  <Paragraphs>28</Paragraphs>
  <Slides>30</Slides>
  <Notes>27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authorgen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Jhorkis</cp:lastModifiedBy>
  <cp:revision>3</cp:revision>
  <dcterms:created xsi:type="dcterms:W3CDTF">2010-01-04T07:18:31Z</dcterms:created>
  <dcterms:modified xsi:type="dcterms:W3CDTF">2010-05-31T05:50:13Z</dcterms:modified>
</cp:coreProperties>
</file>