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07FF4-29E3-45F9-8D2D-A4AD02292100}" type="datetimeFigureOut">
              <a:rPr lang="es-ES" smtClean="0"/>
              <a:t>01/02/2011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89257-6337-41D7-AC90-816BF75B233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71604" y="714356"/>
            <a:ext cx="5932521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Ciencia y Tecnología</a:t>
            </a:r>
            <a:endParaRPr lang="es-E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928794" y="2500306"/>
            <a:ext cx="5370124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Ricardo Acero</a:t>
            </a:r>
          </a:p>
          <a:p>
            <a:pPr algn="ctr"/>
            <a:r>
              <a:rPr lang="es-CO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Brandon González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14678" y="5143512"/>
            <a:ext cx="264207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Grupo F</a:t>
            </a:r>
            <a:endParaRPr lang="es-ES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pic>
        <p:nvPicPr>
          <p:cNvPr id="1026" name="Picture 2" descr="C:\Archivos de programa\Microsoft Office\MEDIA\CAGCAT10\j030525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4357694"/>
            <a:ext cx="1138428" cy="1828800"/>
          </a:xfrm>
          <a:prstGeom prst="rect">
            <a:avLst/>
          </a:prstGeom>
          <a:noFill/>
        </p:spPr>
      </p:pic>
      <p:pic>
        <p:nvPicPr>
          <p:cNvPr id="1027" name="Picture 3" descr="C:\Documents and Settings\AULA 03\Configuración local\Archivos temporales de Internet\Content.IE5\Z4E7TX6N\MC90035195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357298"/>
            <a:ext cx="534154" cy="1798622"/>
          </a:xfrm>
          <a:prstGeom prst="rect">
            <a:avLst/>
          </a:prstGeom>
          <a:noFill/>
        </p:spPr>
      </p:pic>
      <p:pic>
        <p:nvPicPr>
          <p:cNvPr id="1029" name="Picture 5" descr="C:\Documents and Settings\AULA 03\Configuración local\Archivos temporales de Internet\Content.IE5\Z4E7TX6N\MC900197511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4714884"/>
            <a:ext cx="2001132" cy="16430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14480" y="357166"/>
            <a:ext cx="57438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¿Ciencia????????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" name="9 Imagen" descr="avilaur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500174"/>
            <a:ext cx="2449302" cy="2286016"/>
          </a:xfrm>
          <a:prstGeom prst="rect">
            <a:avLst/>
          </a:prstGeom>
        </p:spPr>
      </p:pic>
      <p:pic>
        <p:nvPicPr>
          <p:cNvPr id="13" name="12 Marcador de contenido" descr="ciencia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57950" y="1785926"/>
            <a:ext cx="2500298" cy="1878002"/>
          </a:xfrm>
          <a:prstGeom prst="rect">
            <a:avLst/>
          </a:prstGeom>
        </p:spPr>
      </p:pic>
      <p:pic>
        <p:nvPicPr>
          <p:cNvPr id="14" name="13 Imagen" descr="Ciencia_para_todos-11a3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3240" y="4000504"/>
            <a:ext cx="2619380" cy="2619380"/>
          </a:xfrm>
          <a:prstGeom prst="rect">
            <a:avLst/>
          </a:prstGeom>
        </p:spPr>
      </p:pic>
      <p:pic>
        <p:nvPicPr>
          <p:cNvPr id="2052" name="Picture 4" descr="C:\Documents and Settings\AULA 03\Configuración local\Archivos temporales de Internet\Content.IE5\V059FM8T\MC900434859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14744" y="1928802"/>
            <a:ext cx="1714500" cy="1714500"/>
          </a:xfrm>
          <a:prstGeom prst="rect">
            <a:avLst/>
          </a:prstGeom>
          <a:noFill/>
        </p:spPr>
      </p:pic>
      <p:pic>
        <p:nvPicPr>
          <p:cNvPr id="2054" name="Picture 6" descr="C:\Documents and Settings\AULA 03\Configuración local\Archivos temporales de Internet\Content.IE5\Z4E7TX6N\MM900282747[1]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4714884"/>
            <a:ext cx="1219200" cy="1219200"/>
          </a:xfrm>
          <a:prstGeom prst="rect">
            <a:avLst/>
          </a:prstGeom>
          <a:noFill/>
        </p:spPr>
      </p:pic>
      <p:pic>
        <p:nvPicPr>
          <p:cNvPr id="2055" name="Picture 7" descr="C:\Documents and Settings\AULA 03\Configuración local\Archivos temporales de Internet\Content.IE5\HHM9QNBU\MM900282748[1]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29454" y="4786322"/>
            <a:ext cx="12192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metodo_cienti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3889641" cy="407196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7" name="6 Imagen" descr="plano-ciencia-pq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4" y="3357562"/>
            <a:ext cx="4467225" cy="33242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8" name="7 Imagen" descr="Cientific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438" y="0"/>
            <a:ext cx="3826202" cy="3265176"/>
          </a:xfrm>
          <a:prstGeom prst="rect">
            <a:avLst/>
          </a:prstGeom>
        </p:spPr>
      </p:pic>
      <p:pic>
        <p:nvPicPr>
          <p:cNvPr id="11" name="10 Imagen" descr="Ciencia vs_ religion (1)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910" y="4500570"/>
            <a:ext cx="3000396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conectate_gri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714488"/>
            <a:ext cx="3701018" cy="3471874"/>
          </a:xfrm>
        </p:spPr>
      </p:pic>
      <p:sp>
        <p:nvSpPr>
          <p:cNvPr id="4" name="3 Rectángulo"/>
          <p:cNvSpPr/>
          <p:nvPr/>
        </p:nvSpPr>
        <p:spPr>
          <a:xfrm>
            <a:off x="428596" y="357166"/>
            <a:ext cx="82371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¿</a:t>
            </a:r>
            <a:r>
              <a:rPr lang="es-CO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Tecnología=Desarrollo? 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tecnologia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2143116"/>
            <a:ext cx="3429000" cy="3457575"/>
          </a:xfrm>
        </p:spPr>
      </p:pic>
      <p:pic>
        <p:nvPicPr>
          <p:cNvPr id="5" name="4 Imagen" descr="tecnologia22070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4488"/>
            <a:ext cx="4124325" cy="4171950"/>
          </a:xfrm>
          <a:prstGeom prst="rect">
            <a:avLst/>
          </a:prstGeom>
        </p:spPr>
      </p:pic>
      <p:pic>
        <p:nvPicPr>
          <p:cNvPr id="6" name="5 Imagen" descr="tecnologi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-142900"/>
            <a:ext cx="4457700" cy="3343275"/>
          </a:xfrm>
          <a:prstGeom prst="rect">
            <a:avLst/>
          </a:prstGeom>
        </p:spPr>
      </p:pic>
      <p:pic>
        <p:nvPicPr>
          <p:cNvPr id="7" name="6 Imagen" descr="ciencia-tecnologia-auditoria_image00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7422" y="3286124"/>
            <a:ext cx="5402580" cy="3063240"/>
          </a:xfrm>
          <a:prstGeom prst="rect">
            <a:avLst/>
          </a:prstGeom>
        </p:spPr>
      </p:pic>
      <p:pic>
        <p:nvPicPr>
          <p:cNvPr id="8" name="7 Imagen" descr="miedo-tecnologi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7512" y="2028825"/>
            <a:ext cx="3228975" cy="28003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</Words>
  <Application>Microsoft Office PowerPoint</Application>
  <PresentationFormat>Presentación en pantalla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UCMC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AULA 03</dc:creator>
  <cp:lastModifiedBy>AULA 03</cp:lastModifiedBy>
  <cp:revision>7</cp:revision>
  <dcterms:created xsi:type="dcterms:W3CDTF">2011-02-01T18:56:01Z</dcterms:created>
  <dcterms:modified xsi:type="dcterms:W3CDTF">2011-02-01T20:04:02Z</dcterms:modified>
</cp:coreProperties>
</file>