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570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 userDrawn="1"/>
        </p:nvSpPr>
        <p:spPr>
          <a:xfrm>
            <a:off x="2143108" y="214290"/>
            <a:ext cx="478688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Categorías</a:t>
            </a:r>
            <a:r>
              <a:rPr lang="es-ES" sz="54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 de</a:t>
            </a:r>
          </a:p>
          <a:p>
            <a:pPr algn="ctr"/>
            <a:r>
              <a:rPr lang="es-ES" sz="54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 Multimedia</a:t>
            </a:r>
            <a:endParaRPr lang="es-ES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8" name="7 Rectángulo"/>
          <p:cNvSpPr/>
          <p:nvPr userDrawn="1"/>
        </p:nvSpPr>
        <p:spPr>
          <a:xfrm>
            <a:off x="3840945" y="2500306"/>
            <a:ext cx="5303055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Multimedia</a:t>
            </a:r>
            <a:r>
              <a:rPr lang="es-ES" sz="32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 </a:t>
            </a:r>
          </a:p>
          <a:p>
            <a:pPr algn="ctr"/>
            <a:r>
              <a:rPr lang="es-ES" sz="32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Lineal</a:t>
            </a:r>
          </a:p>
          <a:p>
            <a:pPr algn="ctr"/>
            <a:r>
              <a:rPr lang="es-ES" sz="32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Comic Sans MS" pitchFamily="66" charset="0"/>
              </a:rPr>
              <a:t> ej.: una película de cine</a:t>
            </a:r>
            <a:endParaRPr lang="es-ES" sz="3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11" name="10 Rectángulo"/>
          <p:cNvSpPr/>
          <p:nvPr userDrawn="1"/>
        </p:nvSpPr>
        <p:spPr>
          <a:xfrm>
            <a:off x="285720" y="5500702"/>
            <a:ext cx="417774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Multimedia</a:t>
            </a:r>
            <a:r>
              <a:rPr lang="es-ES" sz="36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no lineal</a:t>
            </a:r>
          </a:p>
          <a:p>
            <a:pPr algn="ctr"/>
            <a:r>
              <a:rPr lang="es-ES" sz="3600" b="1" cap="none" spc="0" baseline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Ej. : Videojuegos</a:t>
            </a:r>
            <a:endParaRPr lang="es-ES" sz="36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11 Rectángulo"/>
          <p:cNvSpPr/>
          <p:nvPr userDrawn="1"/>
        </p:nvSpPr>
        <p:spPr>
          <a:xfrm>
            <a:off x="357158" y="2143116"/>
            <a:ext cx="313900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s-ES" sz="2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Son</a:t>
            </a:r>
            <a:r>
              <a:rPr lang="es-ES" sz="2400" b="1" cap="none" spc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 dos categorías </a:t>
            </a:r>
          </a:p>
          <a:p>
            <a:pPr algn="ctr"/>
            <a:r>
              <a:rPr lang="es-ES" sz="2400" b="1" cap="none" spc="0" baseline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</a:rPr>
              <a:t>Principales:</a:t>
            </a:r>
            <a:endParaRPr lang="es-E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3" name="12 Imagen" descr="Multimedia 2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72066" y="4415042"/>
            <a:ext cx="3214710" cy="208579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4" name="13 Imagen" descr="videojuegos-del-2008-en-espana.jp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00034" y="3357562"/>
            <a:ext cx="3071834" cy="20032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BB0F64-1B71-4E9F-AB64-9DA030ABE5B1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69930-3356-41F6-90A1-21C531C0BC21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4ED6F-F3D2-442C-B74D-879752A508C6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79A5-9CF7-41FC-BA71-B89FC24F3108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BB0F64-1B71-4E9F-AB64-9DA030ABE5B1}" type="datetimeFigureOut">
              <a:rPr lang="es-CO" smtClean="0"/>
              <a:t>10/02/2011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B69930-3356-41F6-90A1-21C531C0BC21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84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PRE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USUARIO</cp:lastModifiedBy>
  <cp:revision>4</cp:revision>
  <dcterms:created xsi:type="dcterms:W3CDTF">2011-02-11T01:16:41Z</dcterms:created>
  <dcterms:modified xsi:type="dcterms:W3CDTF">2011-02-11T01:53:26Z</dcterms:modified>
</cp:coreProperties>
</file>