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357B1C-AD4D-485E-9545-DD13EE32AE06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5EE3EC-2B0B-4034-B6FE-18F3EEFAAB9A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nntech.es/periodica/elementos/o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851648" cy="1828800"/>
          </a:xfrm>
        </p:spPr>
        <p:txBody>
          <a:bodyPr>
            <a:normAutofit/>
          </a:bodyPr>
          <a:lstStyle/>
          <a:p>
            <a:r>
              <a:rPr lang="es-MX" sz="8800" dirty="0" smtClean="0"/>
              <a:t>OXÍGENO</a:t>
            </a:r>
            <a:endParaRPr lang="es-MX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¿Qué 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s-MX" sz="3200" dirty="0" smtClean="0"/>
          </a:p>
          <a:p>
            <a:pPr>
              <a:lnSpc>
                <a:spcPct val="150000"/>
              </a:lnSpc>
            </a:pPr>
            <a:r>
              <a:rPr lang="es-MX" sz="3200" dirty="0" smtClean="0"/>
              <a:t>Elemento químico.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Número atómico 8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Gas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Composición atómica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MX" sz="3200" dirty="0" smtClean="0"/>
              <a:t>Protones: 8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Neutrones:8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Electrones:8</a:t>
            </a:r>
          </a:p>
          <a:p>
            <a:endParaRPr lang="es-MX" dirty="0"/>
          </a:p>
        </p:txBody>
      </p:sp>
      <p:pic>
        <p:nvPicPr>
          <p:cNvPr id="2050" name="Picture 2" descr="http://www.kalipedia.com/kalipediamedia/cienciasnaturales/media/200709/24/fisicayquimica/20070924klpcnafyq_35.Ges.S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65574">
            <a:off x="4716016" y="2996952"/>
            <a:ext cx="3384376" cy="31282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Características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MX" sz="3200" dirty="0" smtClean="0"/>
              <a:t>Inodoro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Incoloro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Insípido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Gaseoso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Se presenta en forma de moléculas biatómicas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1026" name="Picture 2" descr="http://www.windows2universe.org/physical_science/chemistry/o2_molecule_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27382">
            <a:off x="4860032" y="2132856"/>
            <a:ext cx="3168350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s-MX" dirty="0" smtClean="0"/>
              <a:t>Importancia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sz="3200" dirty="0" smtClean="0"/>
              <a:t>Elemento más abundante en la corteza terrestre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Esencial en los procesos de respiración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Forma parte del agua (H2O)</a:t>
            </a:r>
          </a:p>
          <a:p>
            <a:pPr>
              <a:lnSpc>
                <a:spcPct val="150000"/>
              </a:lnSpc>
            </a:pPr>
            <a:r>
              <a:rPr lang="es-MX" sz="3200" dirty="0" smtClean="0"/>
              <a:t>Activa procesos de combustión</a:t>
            </a:r>
          </a:p>
          <a:p>
            <a:pPr>
              <a:buNone/>
            </a:pPr>
            <a:r>
              <a:rPr lang="es-MX" dirty="0" smtClean="0"/>
              <a:t>    </a:t>
            </a:r>
            <a:endParaRPr lang="es-MX" dirty="0"/>
          </a:p>
        </p:txBody>
      </p:sp>
      <p:pic>
        <p:nvPicPr>
          <p:cNvPr id="18434" name="Picture 2" descr="http://1.bp.blogspot.com/_Uo_4rTTHdV4/RxJUadYLJVI/AAAAAAAAABc/nsysRT4HyQk/s320/bien_molecula_ag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77564"/>
            <a:ext cx="2052736" cy="1780436"/>
          </a:xfrm>
          <a:prstGeom prst="rect">
            <a:avLst/>
          </a:prstGeom>
          <a:noFill/>
        </p:spPr>
      </p:pic>
      <p:pic>
        <p:nvPicPr>
          <p:cNvPr id="18436" name="Picture 4" descr="C:\Users\Itzel\AppData\Local\Microsoft\Windows\Temporary Internet Files\Content.IE5\X49SG55V\MC9004373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5769" y="3573016"/>
            <a:ext cx="1848231" cy="3080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sz="28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http://</a:t>
            </a:r>
            <a:r>
              <a:rPr lang="es-MX" sz="28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www.lenntech.es/periodica/elementos/o.htm</a:t>
            </a:r>
            <a:endParaRPr lang="es-MX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MX" sz="2800" dirty="0" smtClean="0"/>
              <a:t>"DBO / Demanda bioquímica de oxígeno." </a:t>
            </a:r>
            <a:r>
              <a:rPr lang="es-MX" sz="2800" dirty="0" smtClean="0"/>
              <a:t>Microsoft® </a:t>
            </a:r>
            <a:r>
              <a:rPr lang="es-MX" sz="2800" dirty="0" err="1" smtClean="0"/>
              <a:t>Student</a:t>
            </a:r>
            <a:r>
              <a:rPr lang="es-MX" sz="2800" dirty="0" smtClean="0"/>
              <a:t> </a:t>
            </a:r>
            <a:r>
              <a:rPr lang="es-MX" sz="2800" dirty="0" smtClean="0"/>
              <a:t>2009 [DVD]. Microsoft </a:t>
            </a:r>
            <a:r>
              <a:rPr lang="es-MX" sz="2800" dirty="0" err="1" smtClean="0"/>
              <a:t>Corporation</a:t>
            </a:r>
            <a:r>
              <a:rPr lang="es-MX" sz="2800" dirty="0" smtClean="0"/>
              <a:t>, 2008. </a:t>
            </a:r>
          </a:p>
          <a:p>
            <a:pPr>
              <a:buNone/>
            </a:pPr>
            <a:r>
              <a:rPr lang="es-MX" sz="2800" b="1" dirty="0" smtClean="0"/>
              <a:t>Microsoft ® Encarta ® 2009. © 1993-2008 Microsoft </a:t>
            </a:r>
            <a:r>
              <a:rPr lang="es-MX" sz="2800" b="1" dirty="0" err="1" smtClean="0"/>
              <a:t>Corporation</a:t>
            </a:r>
            <a:r>
              <a:rPr lang="es-MX" sz="2800" b="1" dirty="0" smtClean="0"/>
              <a:t>. Reservados todos los derechos.</a:t>
            </a:r>
            <a:endParaRPr lang="es-MX" sz="2800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97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OXÍGENO</vt:lpstr>
      <vt:lpstr>¿Qué es?</vt:lpstr>
      <vt:lpstr>Composición atómica</vt:lpstr>
      <vt:lpstr>Características</vt:lpstr>
      <vt:lpstr>Importancia</vt:lpstr>
      <vt:lpstr>Referencias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OXÍGENO</dc:title>
  <dc:creator>Itzel</dc:creator>
  <cp:lastModifiedBy>Itzel</cp:lastModifiedBy>
  <cp:revision>3</cp:revision>
  <dcterms:created xsi:type="dcterms:W3CDTF">2011-02-16T22:22:59Z</dcterms:created>
  <dcterms:modified xsi:type="dcterms:W3CDTF">2011-02-16T22:52:21Z</dcterms:modified>
</cp:coreProperties>
</file>