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235DF-9BAC-44D8-A718-45793209CE01}" type="datetimeFigureOut">
              <a:rPr lang="es-ES" smtClean="0"/>
              <a:t>16/02/2011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02682-6CB0-484C-A6BD-96ED5378D02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BD1C33-8D09-4DA3-8EF8-EB10A0E1514E}" type="datetimeFigureOut">
              <a:rPr lang="es-ES" smtClean="0"/>
              <a:pPr/>
              <a:t>16/02/2011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2DEB0D-500F-4AB8-B7DF-F34AB07155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Por:</a:t>
            </a:r>
          </a:p>
          <a:p>
            <a:r>
              <a:rPr lang="es-ES" dirty="0" smtClean="0"/>
              <a:t>Diego Raúl Pérez y Sosa</a:t>
            </a:r>
          </a:p>
          <a:p>
            <a:r>
              <a:rPr lang="es-ES" dirty="0" smtClean="0"/>
              <a:t>4º semestre de bachillerato</a:t>
            </a:r>
          </a:p>
          <a:p>
            <a:r>
              <a:rPr lang="es-ES" dirty="0" smtClean="0"/>
              <a:t>Instituto Alejandría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Madera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7772400" cy="4572000"/>
          </a:xfrm>
        </p:spPr>
        <p:txBody>
          <a:bodyPr/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Como todos sabemos, la madera es un material de origen vegetal que se obtiene de los árboles, principalmente de sus troncos.</a:t>
            </a:r>
          </a:p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 Si realizásemos un corte transversal al tronco de un árbol distinguiríamos las siguientes partes, desde fuera a dentro</a:t>
            </a:r>
            <a:r>
              <a:rPr lang="es-ES" dirty="0" smtClean="0"/>
              <a:t>:</a:t>
            </a:r>
            <a:endParaRPr lang="es-ES" dirty="0"/>
          </a:p>
        </p:txBody>
      </p:sp>
      <p:pic>
        <p:nvPicPr>
          <p:cNvPr id="1026" name="Picture 2" descr="http://www.iesalquibla.net/TecnoWeb/madera/contenidos/obtencion_archivos/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212976"/>
            <a:ext cx="2314575" cy="1924051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95536" y="3140968"/>
            <a:ext cx="51125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i="1" dirty="0" smtClean="0"/>
              <a:t>1.-Corteza</a:t>
            </a:r>
            <a:r>
              <a:rPr lang="es-ES" sz="2400" i="1" dirty="0"/>
              <a:t>.</a:t>
            </a:r>
            <a:r>
              <a:rPr lang="es-ES" sz="2400" dirty="0"/>
              <a:t> Es la capa más externa, que protege al árbol de los agentes atmosféricos.</a:t>
            </a:r>
          </a:p>
          <a:p>
            <a:pPr algn="just"/>
            <a:r>
              <a:rPr lang="es-ES" sz="2400" b="1" i="1" dirty="0" smtClean="0"/>
              <a:t>2.-Líber</a:t>
            </a:r>
            <a:r>
              <a:rPr lang="es-ES" sz="2400" i="1" dirty="0"/>
              <a:t>.</a:t>
            </a:r>
            <a:r>
              <a:rPr lang="es-ES" sz="2400" dirty="0"/>
              <a:t> Capa encargada de conducir la savia del árbol.</a:t>
            </a:r>
          </a:p>
          <a:p>
            <a:pPr algn="just"/>
            <a:r>
              <a:rPr lang="es-ES" sz="2400" b="1" i="1" dirty="0" smtClean="0"/>
              <a:t>3.-Albura</a:t>
            </a:r>
            <a:r>
              <a:rPr lang="es-ES" sz="2400" i="1" dirty="0"/>
              <a:t>.</a:t>
            </a:r>
            <a:r>
              <a:rPr lang="es-ES" sz="2400" dirty="0"/>
              <a:t> Madera </a:t>
            </a:r>
            <a:r>
              <a:rPr lang="es-ES" sz="2400" dirty="0" smtClean="0"/>
              <a:t>joven </a:t>
            </a:r>
            <a:r>
              <a:rPr lang="es-ES" sz="2400" dirty="0"/>
              <a:t>que con tiempo se irá endureciendo.</a:t>
            </a:r>
          </a:p>
          <a:p>
            <a:pPr algn="just"/>
            <a:r>
              <a:rPr lang="es-ES" sz="2400" b="1" i="1" dirty="0" smtClean="0"/>
              <a:t>4.-Duramen</a:t>
            </a:r>
            <a:r>
              <a:rPr lang="es-ES" sz="2400" i="1" dirty="0"/>
              <a:t>.</a:t>
            </a:r>
            <a:r>
              <a:rPr lang="es-ES" sz="2400" dirty="0"/>
              <a:t> Es la madera propiamente dicha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7772400" cy="648072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de transformación de la madera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2" name="Picture 2" descr="http://www.iesalquibla.net/TecnoWeb/madera/images/ta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7"/>
            <a:ext cx="1152128" cy="1036915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1547664" y="126876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/>
              <a:t>Tala:  </a:t>
            </a:r>
            <a:r>
              <a:rPr lang="es-ES" dirty="0" smtClean="0"/>
              <a:t>Consiste </a:t>
            </a:r>
            <a:r>
              <a:rPr lang="es-ES" dirty="0"/>
              <a:t>en cortar el tronco del árbol y abatirlo. Previamente deben seleccionarse los árboles más altos </a:t>
            </a:r>
            <a:r>
              <a:rPr lang="es-ES" dirty="0" smtClean="0"/>
              <a:t>para luego poder </a:t>
            </a:r>
            <a:r>
              <a:rPr lang="es-ES" dirty="0"/>
              <a:t>repoblar la zona.</a:t>
            </a:r>
          </a:p>
        </p:txBody>
      </p:sp>
      <p:pic>
        <p:nvPicPr>
          <p:cNvPr id="15364" name="Picture 4" descr="http://www.iesalquibla.net/TecnoWeb/madera/images/desc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204864"/>
            <a:ext cx="876619" cy="1152128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1403648" y="2348880"/>
            <a:ext cx="6678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/>
              <a:t>Descortezado y eliminación de ramas</a:t>
            </a:r>
            <a:r>
              <a:rPr lang="es-ES" dirty="0"/>
              <a:t> </a:t>
            </a:r>
            <a:r>
              <a:rPr lang="es-ES" dirty="0" smtClean="0"/>
              <a:t>:Normalmente </a:t>
            </a:r>
            <a:r>
              <a:rPr lang="es-ES" dirty="0"/>
              <a:t>solo se aprovecha el tronco del árbol, por lo que </a:t>
            </a:r>
            <a:r>
              <a:rPr lang="es-ES" dirty="0" smtClean="0"/>
              <a:t>se le quita la </a:t>
            </a:r>
            <a:r>
              <a:rPr lang="es-ES" dirty="0"/>
              <a:t>corteza y las ramas.</a:t>
            </a:r>
          </a:p>
        </p:txBody>
      </p:sp>
      <p:pic>
        <p:nvPicPr>
          <p:cNvPr id="15366" name="Picture 6" descr="http://www.iesalquibla.net/TecnoWeb/madera/images/aserr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73016"/>
            <a:ext cx="1115616" cy="943626"/>
          </a:xfrm>
          <a:prstGeom prst="rect">
            <a:avLst/>
          </a:prstGeom>
          <a:noFill/>
        </p:spPr>
      </p:pic>
      <p:sp>
        <p:nvSpPr>
          <p:cNvPr id="10" name="9 Rectángulo"/>
          <p:cNvSpPr/>
          <p:nvPr/>
        </p:nvSpPr>
        <p:spPr>
          <a:xfrm>
            <a:off x="1619672" y="364502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/>
              <a:t>Aserrado:  </a:t>
            </a:r>
            <a:r>
              <a:rPr lang="es-ES" dirty="0" smtClean="0"/>
              <a:t>Consiste </a:t>
            </a:r>
            <a:r>
              <a:rPr lang="es-ES" dirty="0"/>
              <a:t>en realizar un despiece del tronco en </a:t>
            </a:r>
            <a:r>
              <a:rPr lang="es-ES" dirty="0" smtClean="0"/>
              <a:t>tablas.</a:t>
            </a:r>
            <a:endParaRPr lang="es-ES" dirty="0"/>
          </a:p>
        </p:txBody>
      </p:sp>
      <p:pic>
        <p:nvPicPr>
          <p:cNvPr id="15368" name="Picture 8" descr="http://www.iesalquibla.net/TecnoWeb/madera/images/secad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869160"/>
            <a:ext cx="936104" cy="992497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>
            <a:off x="1619672" y="5013176"/>
            <a:ext cx="71478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/>
              <a:t>Secado:  </a:t>
            </a:r>
            <a:r>
              <a:rPr lang="es-ES" dirty="0" smtClean="0"/>
              <a:t>Se pone a secar todo los pedazos de madera al sol, para poder eliminar por </a:t>
            </a:r>
          </a:p>
          <a:p>
            <a:r>
              <a:rPr lang="es-ES" dirty="0" smtClean="0"/>
              <a:t>completo la humedad.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043608" y="61653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http://www.iesalquibla.net/TecnoWeb/madera/madera_index.htm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327104"/>
          </a:xfrm>
        </p:spPr>
        <p:txBody>
          <a:bodyPr/>
          <a:lstStyle/>
          <a:p>
            <a:pPr algn="just"/>
            <a:r>
              <a:rPr lang="es-ES" dirty="0" smtClean="0"/>
              <a:t>Gracias a este proceso podemos tener sillas, mesas, muebles de diferentes tipos hechos de madera, la madera definitivamente es muy útil, pero hay que saber como usarla, y reforestar las partes donde fueron talados los árboles.  </a:t>
            </a:r>
            <a:endParaRPr lang="es-ES" dirty="0"/>
          </a:p>
        </p:txBody>
      </p:sp>
      <p:pic>
        <p:nvPicPr>
          <p:cNvPr id="16386" name="Picture 2" descr="http://www.decorablog.com/wp-content/2009/05/pared-mader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80654">
            <a:off x="794540" y="2820430"/>
            <a:ext cx="3600400" cy="2704131"/>
          </a:xfrm>
          <a:prstGeom prst="rect">
            <a:avLst/>
          </a:prstGeom>
          <a:noFill/>
        </p:spPr>
      </p:pic>
      <p:pic>
        <p:nvPicPr>
          <p:cNvPr id="16388" name="Picture 4" descr="http://www.educacioninicial.com/ei/dibujos/A%20color/Medio%20Ambiente/images/Abrazando%20al%20%C3%A1rb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2079">
            <a:off x="6068879" y="2950246"/>
            <a:ext cx="2373288" cy="2744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158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Equidad</vt:lpstr>
      <vt:lpstr>Madera</vt:lpstr>
      <vt:lpstr>Diapositiva 2</vt:lpstr>
      <vt:lpstr>Diapositiva 3</vt:lpstr>
      <vt:lpstr>Diapositiva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Madera</dc:title>
  <dc:creator>Diego</dc:creator>
  <cp:lastModifiedBy>Diego</cp:lastModifiedBy>
  <cp:revision>5</cp:revision>
  <dcterms:created xsi:type="dcterms:W3CDTF">2011-02-17T00:11:51Z</dcterms:created>
  <dcterms:modified xsi:type="dcterms:W3CDTF">2011-02-17T01:15:36Z</dcterms:modified>
</cp:coreProperties>
</file>