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6532E-24D9-4814-B369-1F965A30712F}" type="datetimeFigureOut">
              <a:rPr lang="es-CO" smtClean="0"/>
              <a:t>09/03/11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B3C07-EF12-40F7-95FA-15CE8046377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CO" dirty="0" smtClean="0"/>
              <a:t>El desarrollo de una concepción  humanista del hombre, independientemente de la ocupación, disciplina o profesión objeto de su formación.</a:t>
            </a:r>
            <a:br>
              <a:rPr lang="es-CO" dirty="0" smtClean="0"/>
            </a:br>
            <a:endParaRPr lang="es-CO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419725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11560" y="16288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fundación se propone: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>
            <a:off x="6300192" y="548680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Visión: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132856"/>
            <a:ext cx="7272808" cy="1752600"/>
          </a:xfrm>
        </p:spPr>
        <p:txBody>
          <a:bodyPr>
            <a:noAutofit/>
          </a:bodyPr>
          <a:lstStyle/>
          <a:p>
            <a:r>
              <a:rPr lang="es-CO" sz="2400" dirty="0" smtClean="0"/>
              <a:t>El desarrollo de una concepción  humanista del hombre, independientemente de la ocupación, disciplina o profesión objeto de El diseño de procesos educativos presenciales, </a:t>
            </a:r>
            <a:r>
              <a:rPr lang="es-CO" sz="2400" dirty="0" err="1" smtClean="0"/>
              <a:t>semipresenciales</a:t>
            </a:r>
            <a:r>
              <a:rPr lang="es-CO" sz="2400" dirty="0" smtClean="0"/>
              <a:t> y a distancia, acordes con las necesidades socio-económicas de las comunidades y los avances científicos y tecnológicos en todo lo relacionado con los procesos de información, comunicación y educación, su formación.</a:t>
            </a:r>
            <a:br>
              <a:rPr lang="es-CO" sz="2400" dirty="0" smtClean="0"/>
            </a:br>
            <a:endParaRPr lang="es-CO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419725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11560" y="16288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fundación se propone: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>
            <a:off x="6300192" y="548680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Visión: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7272808" cy="1752600"/>
          </a:xfrm>
        </p:spPr>
        <p:txBody>
          <a:bodyPr>
            <a:noAutofit/>
          </a:bodyPr>
          <a:lstStyle/>
          <a:p>
            <a:r>
              <a:rPr lang="es-CO" sz="2400" dirty="0" smtClean="0"/>
              <a:t>La formación de profesionales con un profundo conocimiento de la ciencia y la tecnología propia de su disciplina, profesión u ocupación y de su aplicación consciente en un contexto de calidad total, servicio y ética profesional.</a:t>
            </a:r>
            <a:br>
              <a:rPr lang="es-CO" sz="2400" dirty="0" smtClean="0"/>
            </a:br>
            <a:endParaRPr lang="es-CO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419725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11560" y="16288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fundación se propone: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>
            <a:off x="6300192" y="548680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Visión: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7272808" cy="1752600"/>
          </a:xfrm>
        </p:spPr>
        <p:txBody>
          <a:bodyPr>
            <a:noAutofit/>
          </a:bodyPr>
          <a:lstStyle/>
          <a:p>
            <a:r>
              <a:rPr lang="es-CO" sz="2400" dirty="0" smtClean="0"/>
              <a:t>La vinculación permanente con la comunidad nacional e internacional mediante actividades de servicio en investigación, asesoría, consultoría y formación del recurso humano requerido en los diferentes niveles de la estructura ocupacional.</a:t>
            </a:r>
            <a:endParaRPr lang="es-CO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419725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11560" y="16288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fundación se propone: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>
            <a:off x="6300192" y="548680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Visión: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7272808" cy="1752600"/>
          </a:xfrm>
        </p:spPr>
        <p:txBody>
          <a:bodyPr>
            <a:noAutofit/>
          </a:bodyPr>
          <a:lstStyle/>
          <a:p>
            <a:r>
              <a:rPr lang="es-CO" sz="2400" dirty="0" smtClean="0"/>
              <a:t>La formación de profesionales conscientes de su responsabilidad en los procesos de desarrollo económico, científico, tecnológico, social y cultural dentro de un contexto de participación democrática.</a:t>
            </a:r>
            <a:endParaRPr lang="es-CO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419725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11560" y="16288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fundación se propone: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>
            <a:off x="6300192" y="548680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Visión: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148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HANNIE</dc:creator>
  <cp:lastModifiedBy>HANNIE</cp:lastModifiedBy>
  <cp:revision>2</cp:revision>
  <dcterms:created xsi:type="dcterms:W3CDTF">2011-03-10T00:50:55Z</dcterms:created>
  <dcterms:modified xsi:type="dcterms:W3CDTF">2011-03-10T01:06:52Z</dcterms:modified>
</cp:coreProperties>
</file>