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94660"/>
  </p:normalViewPr>
  <p:slideViewPr>
    <p:cSldViewPr>
      <p:cViewPr varScale="1">
        <p:scale>
          <a:sx n="71" d="100"/>
          <a:sy n="71" d="100"/>
        </p:scale>
        <p:origin x="-1530" y="3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7D96184-D663-44DF-9340-A23E48CCBE6C}" type="datetimeFigureOut">
              <a:rPr lang="en-US" smtClean="0"/>
              <a:pPr/>
              <a:t>3/19/2011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B1ED9F6-FE86-4C20-8820-E2A4ABFF63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D96184-D663-44DF-9340-A23E48CCBE6C}"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D96184-D663-44DF-9340-A23E48CCBE6C}"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D96184-D663-44DF-9340-A23E48CCBE6C}"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96184-D663-44DF-9340-A23E48CCBE6C}"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96184-D663-44DF-9340-A23E48CCBE6C}"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D96184-D663-44DF-9340-A23E48CCBE6C}" type="datetimeFigureOut">
              <a:rPr lang="en-US" smtClean="0"/>
              <a:pPr/>
              <a:t>3/19/2011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D96184-D663-44DF-9340-A23E48CCBE6C}" type="datetimeFigureOut">
              <a:rPr lang="en-US" smtClean="0"/>
              <a:pPr/>
              <a:t>3/19/2011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D96184-D663-44DF-9340-A23E48CCBE6C}" type="datetimeFigureOut">
              <a:rPr lang="en-US" smtClean="0"/>
              <a:pPr/>
              <a:t>3/19/2011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6184-D663-44DF-9340-A23E48CCBE6C}" type="datetimeFigureOut">
              <a:rPr lang="en-US" smtClean="0"/>
              <a:pPr/>
              <a:t>3/19/2011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96184-D663-44DF-9340-A23E48CCBE6C}" type="datetimeFigureOut">
              <a:rPr lang="en-US" smtClean="0"/>
              <a:pPr/>
              <a:t>3/19/2011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7D96184-D663-44DF-9340-A23E48CCBE6C}" type="datetimeFigureOut">
              <a:rPr lang="en-US" smtClean="0"/>
              <a:pPr/>
              <a:t>3/19/2011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B1ED9F6-FE86-4C20-8820-E2A4ABFF631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96184-D663-44DF-9340-A23E48CCBE6C}" type="datetimeFigureOut">
              <a:rPr lang="en-US" smtClean="0"/>
              <a:pPr/>
              <a:t>3/19/2011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96184-D663-44DF-9340-A23E48CCBE6C}"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96184-D663-44DF-9340-A23E48CCBE6C}"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7D96184-D663-44DF-9340-A23E48CCBE6C}" type="datetimeFigureOut">
              <a:rPr lang="en-US" smtClean="0"/>
              <a:pPr/>
              <a:t>3/19/2011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B1ED9F6-FE86-4C20-8820-E2A4ABFF631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7D96184-D663-44DF-9340-A23E48CCBE6C}" type="datetimeFigureOut">
              <a:rPr lang="en-US" smtClean="0"/>
              <a:pPr/>
              <a:t>3/19/2011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7D96184-D663-44DF-9340-A23E48CCBE6C}" type="datetimeFigureOut">
              <a:rPr lang="en-US" smtClean="0"/>
              <a:pPr/>
              <a:t>3/19/2011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B1ED9F6-FE86-4C20-8820-E2A4ABFF631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7D96184-D663-44DF-9340-A23E48CCBE6C}" type="datetimeFigureOut">
              <a:rPr lang="en-US" smtClean="0"/>
              <a:pPr/>
              <a:t>3/19/2011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D96184-D663-44DF-9340-A23E48CCBE6C}" type="datetimeFigureOut">
              <a:rPr lang="en-US" smtClean="0"/>
              <a:pPr/>
              <a:t>3/19/2011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7D96184-D663-44DF-9340-A23E48CCBE6C}" type="datetimeFigureOut">
              <a:rPr lang="en-US" smtClean="0"/>
              <a:pPr/>
              <a:t>3/19/2011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ED9F6-FE86-4C20-8820-E2A4ABFF63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7D96184-D663-44DF-9340-A23E48CCBE6C}"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B1ED9F6-FE86-4C20-8820-E2A4ABFF631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7D96184-D663-44DF-9340-A23E48CCBE6C}" type="datetimeFigureOut">
              <a:rPr lang="en-US" smtClean="0"/>
              <a:pPr/>
              <a:t>3/19/2011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B1ED9F6-FE86-4C20-8820-E2A4ABFF631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6184-D663-44DF-9340-A23E48CCBE6C}" type="datetimeFigureOut">
              <a:rPr lang="en-US" smtClean="0"/>
              <a:pPr/>
              <a:t>3/19/2011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ED9F6-FE86-4C20-8820-E2A4ABFF63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1470025"/>
          </a:xfrm>
        </p:spPr>
        <p:txBody>
          <a:bodyPr>
            <a:normAutofit/>
          </a:bodyPr>
          <a:lstStyle/>
          <a:p>
            <a:r>
              <a:rPr lang="en-US" sz="8800" smtClean="0">
                <a:solidFill>
                  <a:srgbClr val="FFFF00"/>
                </a:solidFill>
              </a:rPr>
              <a:t>Rock Lab</a:t>
            </a:r>
            <a:endParaRPr lang="en-US" sz="88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Weathering – part 1</a:t>
            </a:r>
            <a:endParaRPr lang="en-US" dirty="0"/>
          </a:p>
        </p:txBody>
      </p:sp>
      <p:sp>
        <p:nvSpPr>
          <p:cNvPr id="3" name="Content Placeholder 2"/>
          <p:cNvSpPr>
            <a:spLocks noGrp="1"/>
          </p:cNvSpPr>
          <p:nvPr>
            <p:ph idx="1"/>
          </p:nvPr>
        </p:nvSpPr>
        <p:spPr/>
        <p:txBody>
          <a:bodyPr/>
          <a:lstStyle/>
          <a:p>
            <a:r>
              <a:rPr lang="en-US" b="1" u="sng" dirty="0" smtClean="0"/>
              <a:t>Objective</a:t>
            </a:r>
            <a:r>
              <a:rPr lang="en-US" b="1" dirty="0" smtClean="0"/>
              <a:t>-</a:t>
            </a:r>
            <a:r>
              <a:rPr lang="en-US" dirty="0" smtClean="0"/>
              <a:t> weathering. Compare and contrast mechanical and chemical weathering.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Weathering</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t>Method-</a:t>
            </a:r>
            <a:endParaRPr lang="en-US" dirty="0" smtClean="0"/>
          </a:p>
          <a:p>
            <a:pPr marL="514350" lvl="0" indent="-514350">
              <a:buFont typeface="+mj-lt"/>
              <a:buAutoNum type="arabicPeriod"/>
            </a:pPr>
            <a:r>
              <a:rPr lang="en-US" dirty="0" smtClean="0"/>
              <a:t>Have a 30cm x 30 cm wax paper.  </a:t>
            </a:r>
          </a:p>
          <a:p>
            <a:pPr marL="514350" lvl="0" indent="-514350">
              <a:buFont typeface="+mj-lt"/>
              <a:buAutoNum type="arabicPeriod"/>
            </a:pPr>
            <a:r>
              <a:rPr lang="en-US" dirty="0" smtClean="0"/>
              <a:t>Using hand held pencil sharpener, shave, and pile four full sized crayons of the same color on your wax paper. You are “weathering the rock material.” Observe the size and shape of the fragments. </a:t>
            </a:r>
          </a:p>
          <a:p>
            <a:pPr marL="514350" lvl="0" indent="-514350">
              <a:buFont typeface="+mj-lt"/>
              <a:buAutoNum type="arabicPeriod"/>
            </a:pPr>
            <a:r>
              <a:rPr lang="en-US" dirty="0" smtClean="0"/>
              <a:t>Answer the Part 1 questions. </a:t>
            </a:r>
          </a:p>
          <a:p>
            <a:pPr marL="514350" lvl="0" indent="-514350">
              <a:buFont typeface="+mj-lt"/>
              <a:buAutoNum type="arabicPeriod"/>
            </a:pPr>
            <a:r>
              <a:rPr lang="en-US" dirty="0" smtClean="0"/>
              <a:t>Fold the wax paper around the fragments. Put the wax paper packet into an envelope and put your name on it.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Weathering</a:t>
            </a:r>
            <a:endParaRPr lang="en-US" dirty="0"/>
          </a:p>
        </p:txBody>
      </p:sp>
      <p:sp>
        <p:nvSpPr>
          <p:cNvPr id="3" name="Content Placeholder 2"/>
          <p:cNvSpPr>
            <a:spLocks noGrp="1"/>
          </p:cNvSpPr>
          <p:nvPr>
            <p:ph idx="1"/>
          </p:nvPr>
        </p:nvSpPr>
        <p:spPr>
          <a:xfrm>
            <a:off x="304800" y="1219200"/>
            <a:ext cx="8686800" cy="5638800"/>
          </a:xfrm>
        </p:spPr>
        <p:txBody>
          <a:bodyPr>
            <a:noAutofit/>
          </a:bodyPr>
          <a:lstStyle/>
          <a:p>
            <a:pPr marL="514350" lvl="0" indent="-514350">
              <a:buFont typeface="+mj-lt"/>
              <a:buAutoNum type="arabicPeriod"/>
            </a:pPr>
            <a:r>
              <a:rPr lang="en-US" sz="2200" b="1" dirty="0" smtClean="0">
                <a:latin typeface="Comic Sans MS" pitchFamily="66" charset="0"/>
              </a:rPr>
              <a:t>Examine the “weathered rock fragments” in your pile. Do they have the same size? Why or why not?</a:t>
            </a:r>
            <a:endParaRPr lang="en-US" sz="2200" dirty="0" smtClean="0">
              <a:latin typeface="Comic Sans MS" pitchFamily="66" charset="0"/>
            </a:endParaRPr>
          </a:p>
          <a:p>
            <a:pPr marL="514350" lvl="0" indent="-514350">
              <a:buFont typeface="+mj-lt"/>
              <a:buAutoNum type="arabicPeriod"/>
            </a:pPr>
            <a:r>
              <a:rPr lang="en-US" sz="2200" b="1" dirty="0" smtClean="0">
                <a:latin typeface="Comic Sans MS" pitchFamily="66" charset="0"/>
              </a:rPr>
              <a:t>Think about when you were outside in the nature. What can you say about the size of rocks in nature?</a:t>
            </a:r>
            <a:endParaRPr lang="en-US" sz="2200" dirty="0" smtClean="0">
              <a:latin typeface="Comic Sans MS" pitchFamily="66" charset="0"/>
            </a:endParaRPr>
          </a:p>
          <a:p>
            <a:pPr marL="514350" lvl="0" indent="-514350">
              <a:buFont typeface="+mj-lt"/>
              <a:buAutoNum type="arabicPeriod"/>
            </a:pPr>
            <a:r>
              <a:rPr lang="en-US" sz="2200" b="1" dirty="0" smtClean="0">
                <a:latin typeface="Comic Sans MS" pitchFamily="66" charset="0"/>
              </a:rPr>
              <a:t>In your pile, where did the “rock fragments” tend to move and collect? </a:t>
            </a:r>
            <a:endParaRPr lang="en-US" sz="2200" dirty="0" smtClean="0">
              <a:latin typeface="Comic Sans MS" pitchFamily="66" charset="0"/>
            </a:endParaRPr>
          </a:p>
          <a:p>
            <a:pPr marL="514350" lvl="0" indent="-514350">
              <a:buFont typeface="+mj-lt"/>
              <a:buAutoNum type="arabicPeriod"/>
            </a:pPr>
            <a:r>
              <a:rPr lang="en-US" sz="2200" b="1" dirty="0" smtClean="0">
                <a:latin typeface="Comic Sans MS" pitchFamily="66" charset="0"/>
              </a:rPr>
              <a:t>Where does weathering take place? </a:t>
            </a:r>
            <a:endParaRPr lang="en-US" sz="2200" dirty="0" smtClean="0">
              <a:latin typeface="Comic Sans MS" pitchFamily="66" charset="0"/>
            </a:endParaRPr>
          </a:p>
          <a:p>
            <a:pPr marL="514350" lvl="0" indent="-514350">
              <a:buFont typeface="+mj-lt"/>
              <a:buAutoNum type="arabicPeriod"/>
            </a:pPr>
            <a:r>
              <a:rPr lang="en-US" sz="2200" b="1" dirty="0" smtClean="0">
                <a:latin typeface="Comic Sans MS" pitchFamily="66" charset="0"/>
              </a:rPr>
              <a:t>Which type of weathering process does this activity represent?</a:t>
            </a:r>
            <a:endParaRPr lang="en-US" sz="2200" dirty="0" smtClean="0">
              <a:latin typeface="Comic Sans MS" pitchFamily="66" charset="0"/>
            </a:endParaRPr>
          </a:p>
          <a:p>
            <a:pPr marL="514350" lvl="0" indent="-514350">
              <a:buFont typeface="+mj-lt"/>
              <a:buAutoNum type="arabicPeriod"/>
            </a:pPr>
            <a:r>
              <a:rPr lang="en-US" sz="2200" b="1" dirty="0" smtClean="0">
                <a:latin typeface="Comic Sans MS" pitchFamily="66" charset="0"/>
              </a:rPr>
              <a:t>How can a tree or water be an agent of mechanical weathering?</a:t>
            </a:r>
            <a:endParaRPr lang="en-US" sz="2200" dirty="0" smtClean="0">
              <a:latin typeface="Comic Sans MS" pitchFamily="66" charset="0"/>
            </a:endParaRPr>
          </a:p>
          <a:p>
            <a:pPr marL="514350" lvl="0" indent="-514350">
              <a:buFont typeface="+mj-lt"/>
              <a:buAutoNum type="arabicPeriod"/>
            </a:pPr>
            <a:r>
              <a:rPr lang="en-US" sz="2200" b="1" dirty="0" smtClean="0">
                <a:latin typeface="Comic Sans MS" pitchFamily="66" charset="0"/>
              </a:rPr>
              <a:t>What kind of a climate is where chemical weathering occurs rapidly? What kind of a climate facilitates mechanical weathering? Explain your answers. </a:t>
            </a:r>
            <a:endParaRPr lang="en-US" sz="2200" dirty="0" smtClean="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Erosion and Deposition – part 2</a:t>
            </a:r>
            <a:endParaRPr lang="en-US"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a:xfrm>
            <a:off x="304800" y="1219200"/>
            <a:ext cx="8686800" cy="5638800"/>
          </a:xfrm>
        </p:spPr>
        <p:txBody>
          <a:bodyPr>
            <a:normAutofit fontScale="70000" lnSpcReduction="20000"/>
          </a:bodyPr>
          <a:lstStyle/>
          <a:p>
            <a:pPr marL="514350" lvl="0" indent="-514350">
              <a:buFont typeface="+mj-lt"/>
              <a:buAutoNum type="arabicPeriod"/>
            </a:pPr>
            <a:r>
              <a:rPr lang="en-US" sz="3500" dirty="0" smtClean="0">
                <a:solidFill>
                  <a:schemeClr val="tx1"/>
                </a:solidFill>
                <a:latin typeface="Comic Sans MS" pitchFamily="66" charset="0"/>
              </a:rPr>
              <a:t>Students will work in groups of 4. </a:t>
            </a:r>
          </a:p>
          <a:p>
            <a:pPr marL="514350" lvl="0" indent="-514350">
              <a:buFont typeface="+mj-lt"/>
              <a:buAutoNum type="arabicPeriod"/>
            </a:pPr>
            <a:r>
              <a:rPr lang="en-US" sz="3500" dirty="0" smtClean="0">
                <a:solidFill>
                  <a:schemeClr val="tx1"/>
                </a:solidFill>
                <a:latin typeface="Comic Sans MS" pitchFamily="66" charset="0"/>
              </a:rPr>
              <a:t>Fold one sheet (45 cm x 45 cm) of aluminum foil in half and place it on the working area.</a:t>
            </a:r>
          </a:p>
          <a:p>
            <a:pPr marL="514350" lvl="0" indent="-514350">
              <a:buFont typeface="+mj-lt"/>
              <a:buAutoNum type="arabicPeriod"/>
            </a:pPr>
            <a:r>
              <a:rPr lang="en-US" sz="3500" dirty="0" smtClean="0">
                <a:solidFill>
                  <a:schemeClr val="tx1"/>
                </a:solidFill>
                <a:latin typeface="Comic Sans MS" pitchFamily="66" charset="0"/>
              </a:rPr>
              <a:t>Students open their envelope to take out the “rock fragments” from the wax paper.  </a:t>
            </a:r>
          </a:p>
          <a:p>
            <a:pPr marL="514350" lvl="0" indent="-514350">
              <a:buFont typeface="+mj-lt"/>
              <a:buAutoNum type="arabicPeriod"/>
            </a:pPr>
            <a:r>
              <a:rPr lang="en-US" sz="3500" dirty="0" smtClean="0">
                <a:solidFill>
                  <a:schemeClr val="tx1"/>
                </a:solidFill>
                <a:latin typeface="Comic Sans MS" pitchFamily="66" charset="0"/>
              </a:rPr>
              <a:t>The first student will transfer one color of shaved crayon onto the middle of the aluminum foil. The second student will pile his/her shaved crayon on the first pile. The other students will do the same. Explain the process of deposition. </a:t>
            </a:r>
          </a:p>
          <a:p>
            <a:pPr marL="514350" lvl="0" indent="-514350">
              <a:buFont typeface="+mj-lt"/>
              <a:buAutoNum type="arabicPeriod"/>
            </a:pPr>
            <a:r>
              <a:rPr lang="en-US" sz="3500" dirty="0" smtClean="0">
                <a:solidFill>
                  <a:schemeClr val="tx1"/>
                </a:solidFill>
                <a:latin typeface="Comic Sans MS" pitchFamily="66" charset="0"/>
              </a:rPr>
              <a:t>Carefully fold the foil over the fragments. Allow one cm between the fragments and each of the four foil folds. (Otherwise it would burst out when you squeeze it) You created a nicely wrapped rectangular shape package with shaved crayon in it. Label the foil with your group.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Sedimentary rock Formation-part 3</a:t>
            </a:r>
            <a:endParaRPr lang="en-US" dirty="0"/>
          </a:p>
        </p:txBody>
      </p:sp>
      <p:sp>
        <p:nvSpPr>
          <p:cNvPr id="3" name="Content Placeholder 2"/>
          <p:cNvSpPr>
            <a:spLocks noGrp="1"/>
          </p:cNvSpPr>
          <p:nvPr>
            <p:ph idx="1"/>
          </p:nvPr>
        </p:nvSpPr>
        <p:spPr/>
        <p:txBody>
          <a:bodyPr/>
          <a:lstStyle/>
          <a:p>
            <a:r>
              <a:rPr lang="en-US" dirty="0" smtClean="0"/>
              <a:t>Objective</a:t>
            </a:r>
          </a:p>
          <a:p>
            <a:pPr lvl="1"/>
            <a:r>
              <a:rPr lang="en-US" dirty="0" smtClean="0"/>
              <a:t>Observation of sedimentary rock formation and characteristics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normAutofit fontScale="85000" lnSpcReduction="10000"/>
          </a:bodyPr>
          <a:lstStyle/>
          <a:p>
            <a:pPr marL="514350" lvl="0" indent="-514350">
              <a:buFont typeface="+mj-lt"/>
              <a:buAutoNum type="arabicPeriod"/>
            </a:pPr>
            <a:r>
              <a:rPr lang="en-US" dirty="0" smtClean="0"/>
              <a:t>Place the group’s folded foil package between two wood board (20 cm x 20 cm ) and place the “sandwich” in a vise of two C clamps. Apply light pressure to the two boards so the “rock” fragments are slightly compressed. </a:t>
            </a:r>
          </a:p>
          <a:p>
            <a:pPr marL="514350" lvl="0" indent="-514350">
              <a:buFont typeface="+mj-lt"/>
              <a:buAutoNum type="arabicPeriod"/>
            </a:pPr>
            <a:r>
              <a:rPr lang="en-US" dirty="0" smtClean="0"/>
              <a:t>Remove the package form the vise of the C clamps. Carefully open it and observe the new product. Look specifically at the center region and the outer edges. </a:t>
            </a:r>
          </a:p>
          <a:p>
            <a:pPr marL="514350" lvl="0" indent="-514350">
              <a:buFont typeface="+mj-lt"/>
              <a:buAutoNum type="arabicPeriod"/>
            </a:pPr>
            <a:r>
              <a:rPr lang="en-US" dirty="0" smtClean="0"/>
              <a:t>Carefully break this “sedimentary rock” into tow parts and examine the broken edges. </a:t>
            </a:r>
          </a:p>
          <a:p>
            <a:pPr marL="514350" lvl="0" indent="-514350">
              <a:buFont typeface="+mj-lt"/>
              <a:buAutoNum type="arabicPeriod"/>
            </a:pPr>
            <a:r>
              <a:rPr lang="en-US" dirty="0" smtClean="0"/>
              <a:t>Answer questions on the next slide.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304800" y="1219200"/>
            <a:ext cx="8686800" cy="5638800"/>
          </a:xfrm>
        </p:spPr>
        <p:txBody>
          <a:bodyPr>
            <a:normAutofit lnSpcReduction="10000"/>
          </a:bodyPr>
          <a:lstStyle/>
          <a:p>
            <a:pPr marL="514350" lvl="0" indent="-514350">
              <a:buFont typeface="+mj-lt"/>
              <a:buAutoNum type="arabicPeriod"/>
            </a:pPr>
            <a:r>
              <a:rPr lang="en-US" b="1" dirty="0" smtClean="0">
                <a:latin typeface="Comic Sans MS" pitchFamily="66" charset="0"/>
              </a:rPr>
              <a:t>Which segments held together better, those on the outer edges or those in the central region? Why?</a:t>
            </a:r>
            <a:endParaRPr lang="en-US" dirty="0" smtClean="0">
              <a:latin typeface="Comic Sans MS" pitchFamily="66" charset="0"/>
            </a:endParaRPr>
          </a:p>
          <a:p>
            <a:pPr marL="514350" lvl="0" indent="-514350">
              <a:buFont typeface="+mj-lt"/>
              <a:buAutoNum type="arabicPeriod"/>
            </a:pPr>
            <a:r>
              <a:rPr lang="en-US" b="1" dirty="0" smtClean="0">
                <a:latin typeface="Comic Sans MS" pitchFamily="66" charset="0"/>
              </a:rPr>
              <a:t>Describe the layer thickness now compared with its thickness when the crayon fragments were initially deposited on the foil. </a:t>
            </a:r>
            <a:endParaRPr lang="en-US" dirty="0" smtClean="0">
              <a:latin typeface="Comic Sans MS" pitchFamily="66" charset="0"/>
            </a:endParaRPr>
          </a:p>
          <a:p>
            <a:pPr marL="514350" lvl="0" indent="-514350">
              <a:buFont typeface="+mj-lt"/>
              <a:buAutoNum type="arabicPeriod"/>
            </a:pPr>
            <a:r>
              <a:rPr lang="en-US" b="1" dirty="0" smtClean="0">
                <a:latin typeface="Comic Sans MS" pitchFamily="66" charset="0"/>
              </a:rPr>
              <a:t>What happened to the spaces between the “rock” fragments?</a:t>
            </a:r>
            <a:endParaRPr lang="en-US" dirty="0" smtClean="0">
              <a:latin typeface="Comic Sans MS" pitchFamily="66" charset="0"/>
            </a:endParaRPr>
          </a:p>
          <a:p>
            <a:pPr marL="514350" lvl="0" indent="-514350">
              <a:buFont typeface="+mj-lt"/>
              <a:buAutoNum type="arabicPeriod"/>
            </a:pPr>
            <a:r>
              <a:rPr lang="en-US" b="1" dirty="0" smtClean="0">
                <a:latin typeface="Comic Sans MS" pitchFamily="66" charset="0"/>
              </a:rPr>
              <a:t>Explain the differences between compaction and cementation. </a:t>
            </a:r>
            <a:endParaRPr lang="en-US" dirty="0" smtClean="0">
              <a:latin typeface="Comic Sans MS" pitchFamily="66" charset="0"/>
            </a:endParaRPr>
          </a:p>
          <a:p>
            <a:pPr>
              <a:buNone/>
            </a:pP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TotalTime>
  <Words>546</Words>
  <Application>Microsoft Office PowerPoint</Application>
  <PresentationFormat>On-screen Show (4:3)</PresentationFormat>
  <Paragraphs>37</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Trek</vt:lpstr>
      <vt:lpstr>Office Theme</vt:lpstr>
      <vt:lpstr>Rock Lab</vt:lpstr>
      <vt:lpstr>Weathering – part 1</vt:lpstr>
      <vt:lpstr>Weathering</vt:lpstr>
      <vt:lpstr>Questions for Weathering</vt:lpstr>
      <vt:lpstr>Erosion and Deposition – part 2</vt:lpstr>
      <vt:lpstr>Method</vt:lpstr>
      <vt:lpstr>Sedimentary rock Formation-part 3</vt:lpstr>
      <vt:lpstr>Method</vt:lpstr>
      <vt:lpstr>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 Lab</dc:title>
  <dc:creator> </dc:creator>
  <cp:lastModifiedBy>Furton</cp:lastModifiedBy>
  <cp:revision>7</cp:revision>
  <dcterms:created xsi:type="dcterms:W3CDTF">2011-02-13T23:47:48Z</dcterms:created>
  <dcterms:modified xsi:type="dcterms:W3CDTF">2011-03-19T17:54:48Z</dcterms:modified>
</cp:coreProperties>
</file>