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D96C-71CE-4D55-BB15-1A85B0CC53CF}" type="datetimeFigureOut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D2FA-9D92-4D85-920A-72A904E1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all in the rocks…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---A mini lesson in stratigraphy---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these rocks end up like this?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8646"/>
            <a:ext cx="8229600" cy="39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294370" cy="56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86600" y="2971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276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791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1828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876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19812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657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2098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228600"/>
            <a:ext cx="889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your group, predict which order these layers were deposited.  Remember to work from </a:t>
            </a:r>
          </a:p>
          <a:p>
            <a:r>
              <a:rPr lang="en-US" dirty="0" smtClean="0"/>
              <a:t>oldest to youngest!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own </a:t>
            </a:r>
            <a:r>
              <a:rPr lang="en-US" dirty="0" err="1" smtClean="0"/>
              <a:t>stratigraphic</a:t>
            </a:r>
            <a:r>
              <a:rPr lang="en-US" dirty="0" smtClean="0"/>
              <a:t> column.  </a:t>
            </a:r>
          </a:p>
          <a:p>
            <a:r>
              <a:rPr lang="en-US" dirty="0" smtClean="0"/>
              <a:t>Have at least two other people in the class try to figure it out.</a:t>
            </a:r>
          </a:p>
          <a:p>
            <a:r>
              <a:rPr lang="en-US" dirty="0" smtClean="0"/>
              <a:t>You should try and figure out at least 2 others as well.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that you have had practice…</a:t>
            </a:r>
            <a:br>
              <a:rPr lang="en-US" dirty="0" smtClean="0"/>
            </a:br>
            <a:r>
              <a:rPr lang="en-US" dirty="0" smtClean="0"/>
              <a:t>How did these rocks end up like this?!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8646"/>
            <a:ext cx="8229600" cy="39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111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It’s all in the rocks…</vt:lpstr>
      <vt:lpstr>How did these rocks end up like this?</vt:lpstr>
      <vt:lpstr>Slide 3</vt:lpstr>
      <vt:lpstr>Now it’s your turn!</vt:lpstr>
      <vt:lpstr>Now that you have had practice… How did these rocks end up like this?!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Name</dc:creator>
  <cp:lastModifiedBy>Todd Barbian</cp:lastModifiedBy>
  <cp:revision>8</cp:revision>
  <dcterms:created xsi:type="dcterms:W3CDTF">2011-03-30T00:53:18Z</dcterms:created>
  <dcterms:modified xsi:type="dcterms:W3CDTF">2011-03-30T00:54:15Z</dcterms:modified>
</cp:coreProperties>
</file>