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Override PartName="/ppt/slideLayouts/slideLayout14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76" r:id="rId2"/>
    <p:sldMasterId id="2147483984" r:id="rId3"/>
    <p:sldMasterId id="2147484080" r:id="rId4"/>
    <p:sldMasterId id="2147484104" r:id="rId5"/>
    <p:sldMasterId id="2147484116" r:id="rId6"/>
    <p:sldMasterId id="2147484128" r:id="rId7"/>
    <p:sldMasterId id="2147484260" r:id="rId8"/>
    <p:sldMasterId id="2147484272" r:id="rId9"/>
    <p:sldMasterId id="2147484284" r:id="rId10"/>
    <p:sldMasterId id="2147484320" r:id="rId11"/>
    <p:sldMasterId id="2147484344" r:id="rId12"/>
    <p:sldMasterId id="2147484356" r:id="rId13"/>
  </p:sldMasterIdLst>
  <p:notesMasterIdLst>
    <p:notesMasterId r:id="rId30"/>
  </p:notesMasterIdLst>
  <p:sldIdLst>
    <p:sldId id="256" r:id="rId14"/>
    <p:sldId id="257" r:id="rId15"/>
    <p:sldId id="258" r:id="rId16"/>
    <p:sldId id="259" r:id="rId17"/>
    <p:sldId id="261" r:id="rId18"/>
    <p:sldId id="260" r:id="rId19"/>
    <p:sldId id="267" r:id="rId20"/>
    <p:sldId id="269" r:id="rId21"/>
    <p:sldId id="270" r:id="rId22"/>
    <p:sldId id="271" r:id="rId23"/>
    <p:sldId id="272" r:id="rId24"/>
    <p:sldId id="268" r:id="rId25"/>
    <p:sldId id="263" r:id="rId26"/>
    <p:sldId id="265" r:id="rId27"/>
    <p:sldId id="266" r:id="rId28"/>
    <p:sldId id="273"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721" autoAdjust="0"/>
  </p:normalViewPr>
  <p:slideViewPr>
    <p:cSldViewPr>
      <p:cViewPr varScale="1">
        <p:scale>
          <a:sx n="86" d="100"/>
          <a:sy n="86" d="100"/>
        </p:scale>
        <p:origin x="-1494" y="-96"/>
      </p:cViewPr>
      <p:guideLst>
        <p:guide orient="horz" pos="2160"/>
        <p:guide pos="2880"/>
      </p:guideLst>
    </p:cSldViewPr>
  </p:slideViewPr>
  <p:outlineViewPr>
    <p:cViewPr>
      <p:scale>
        <a:sx n="33" d="100"/>
        <a:sy n="33" d="100"/>
      </p:scale>
      <p:origin x="24" y="233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08BFD0-7E25-4FA9-B23F-BE45F2D42B28}" type="datetimeFigureOut">
              <a:rPr lang="it-IT" smtClean="0"/>
              <a:pPr/>
              <a:t>24/03/2011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473365-A0A1-408E-ACD1-BA7694B0B146}"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E473365-A0A1-408E-ACD1-BA7694B0B146}" type="slidenum">
              <a:rPr lang="it-IT" smtClean="0"/>
              <a:pPr/>
              <a:t>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t.wikipedia.org/wiki/File:Moretta-Stemma.pn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t.wikipedia.org/wiki/File:Moretta-Stemma.png" TargetMode="External"/><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t.wikipedia.org/wiki/File:Moretta-Stemma.png" TargetMode="External"/><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t.wikipedia.org/wiki/File:Moretta-Stemma.png" TargetMode="External"/><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3" Type="http://schemas.openxmlformats.org/officeDocument/2006/relationships/hyperlink" Target="http://it.wikipedia.org/wiki/File:Moretta-Stemma.png" TargetMode="External"/><Relationship Id="rId2" Type="http://schemas.openxmlformats.org/officeDocument/2006/relationships/image" Target="../media/image19.jpeg"/><Relationship Id="rId1" Type="http://schemas.openxmlformats.org/officeDocument/2006/relationships/slideMaster" Target="../slideMasters/slideMaster12.xml"/><Relationship Id="rId4" Type="http://schemas.openxmlformats.org/officeDocument/2006/relationships/image" Target="../media/image2.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t.wikipedia.org/wiki/File:Moretta-Stemma.png" TargetMode="External"/><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t.wikipedia.org/wiki/File:Moretta-Stemma.png"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t.wikipedia.org/wiki/File:Moretta-Stemma.png" TargetMode="Externa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t.wikipedia.org/wiki/File:Moretta-Stemma.png" TargetMode="External"/><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t.wikipedia.org/wiki/File:Moretta-Stemma.png" TargetMode="External"/><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t.wikipedia.org/wiki/File:Moretta-Stemma.png" TargetMode="External"/><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it.wikipedia.org/wiki/File:Moretta-Stemma.png" TargetMode="External"/><Relationship Id="rId2" Type="http://schemas.openxmlformats.org/officeDocument/2006/relationships/image" Target="../media/image10.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t.wikipedia.org/wiki/File:Moretta-Stemma.png" TargetMode="External"/><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t.wikipedia.org/wiki/File:Moretta-Stemma.png" TargetMode="External"/><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ttangolo arrotondat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o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it-IT" smtClean="0"/>
              <a:t>Fare clic per modificare lo stile del titolo</a:t>
            </a:r>
            <a:endParaRPr kumimoji="0" lang="en-US"/>
          </a:p>
        </p:txBody>
      </p:sp>
      <p:sp>
        <p:nvSpPr>
          <p:cNvPr id="20" name="Sottotito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19" name="Segnaposto data 18"/>
          <p:cNvSpPr>
            <a:spLocks noGrp="1"/>
          </p:cNvSpPr>
          <p:nvPr>
            <p:ph type="dt" sz="half" idx="10"/>
          </p:nvPr>
        </p:nvSpPr>
        <p:spPr/>
        <p:txBody>
          <a:bodyPr/>
          <a:lstStyle>
            <a:extLst/>
          </a:lstStyle>
          <a:p>
            <a:fld id="{7AC29DE6-3779-490C-BF1D-E9D44901D698}" type="datetimeFigureOut">
              <a:rPr lang="it-IT" smtClean="0"/>
              <a:pPr/>
              <a:t>24/03/2011</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11" name="Segnaposto numero diapositiva 10"/>
          <p:cNvSpPr>
            <a:spLocks noGrp="1"/>
          </p:cNvSpPr>
          <p:nvPr>
            <p:ph type="sldNum" sz="quarter" idx="12"/>
          </p:nvPr>
        </p:nvSpPr>
        <p:spPr/>
        <p:txBody>
          <a:bodyPr/>
          <a:lstStyle>
            <a:extLst/>
          </a:lstStyle>
          <a:p>
            <a:fld id="{8950B0EB-6438-4B4D-9D74-BC223028A22A}" type="slidenum">
              <a:rPr lang="it-IT" smtClean="0"/>
              <a:pPr/>
              <a:t>‹N›</a:t>
            </a:fld>
            <a:endParaRPr lang="it-IT" dirty="0"/>
          </a:p>
        </p:txBody>
      </p:sp>
      <p:pic>
        <p:nvPicPr>
          <p:cNvPr id="9" name="Picture 2" descr="Moretta - Stemma">
            <a:hlinkClick r:id="rId2" tooltip="Moretta - Stemma"/>
          </p:cNvPr>
          <p:cNvPicPr>
            <a:picLocks noChangeAspect="1" noChangeArrowheads="1"/>
          </p:cNvPicPr>
          <p:nvPr userDrawn="1"/>
        </p:nvPicPr>
        <p:blipFill>
          <a:blip r:embed="rId3" cstate="print"/>
          <a:srcRect/>
          <a:stretch>
            <a:fillRect/>
          </a:stretch>
        </p:blipFill>
        <p:spPr bwMode="auto">
          <a:xfrm>
            <a:off x="4067944" y="3501008"/>
            <a:ext cx="2376264" cy="2808312"/>
          </a:xfrm>
          <a:prstGeom prst="rect">
            <a:avLst/>
          </a:prstGeom>
          <a:noFill/>
        </p:spPr>
      </p:pic>
    </p:spTree>
  </p:cSld>
  <p:clrMapOvr>
    <a:masterClrMapping/>
  </p:clrMapOvr>
  <p:transition spd="med">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02920" y="530352"/>
            <a:ext cx="8183880" cy="4187952"/>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981200"/>
            <a:ext cx="7772400" cy="1876428"/>
          </a:xfrm>
        </p:spPr>
        <p:txBody>
          <a:bodyPr anchor="b">
            <a:sp3d contourW="8890">
              <a:contourClr>
                <a:schemeClr val="accent3">
                  <a:shade val="55000"/>
                </a:schemeClr>
              </a:contourClr>
            </a:sp3d>
          </a:bodyPr>
          <a:lstStyle>
            <a:lvl1pPr algn="ctr">
              <a:defRPr sz="4400"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it-IT" smtClean="0"/>
              <a:t>Fare clic per modificare lo stile del titolo</a:t>
            </a:r>
            <a:endParaRPr kumimoji="0" lang="en-US"/>
          </a:p>
        </p:txBody>
      </p:sp>
      <p:sp>
        <p:nvSpPr>
          <p:cNvPr id="3" name="Sottotitolo 2"/>
          <p:cNvSpPr>
            <a:spLocks noGrp="1"/>
          </p:cNvSpPr>
          <p:nvPr>
            <p:ph type="subTitle" idx="1"/>
          </p:nvPr>
        </p:nvSpPr>
        <p:spPr>
          <a:xfrm>
            <a:off x="1371600" y="3857628"/>
            <a:ext cx="6400800" cy="1753200"/>
          </a:xfrm>
        </p:spPr>
        <p:txBody>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it-IT" smtClean="0"/>
              <a:t>Fare clic per modificare lo stile del sottotitolo dello schema</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dirty="0"/>
          </a:p>
        </p:txBody>
      </p:sp>
      <p:pic>
        <p:nvPicPr>
          <p:cNvPr id="7" name="Picture 2" descr="Moretta - Stemma">
            <a:hlinkClick r:id="rId2" tooltip="Moretta - Stemma"/>
          </p:cNvPr>
          <p:cNvPicPr>
            <a:picLocks noChangeAspect="1" noChangeArrowheads="1"/>
          </p:cNvPicPr>
          <p:nvPr userDrawn="1"/>
        </p:nvPicPr>
        <p:blipFill>
          <a:blip r:embed="rId3" cstate="print"/>
          <a:srcRect/>
          <a:stretch>
            <a:fillRect/>
          </a:stretch>
        </p:blipFill>
        <p:spPr bwMode="auto">
          <a:xfrm>
            <a:off x="4067944" y="3501008"/>
            <a:ext cx="2376264" cy="2808312"/>
          </a:xfrm>
          <a:prstGeom prst="rect">
            <a:avLst/>
          </a:prstGeom>
          <a:noFill/>
        </p:spPr>
      </p:pic>
    </p:spTree>
  </p:cSld>
  <p:clrMapOvr>
    <a:masterClrMapping/>
  </p:clrMapOvr>
  <p:transition spd="med">
    <p:blinds/>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3">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685800" y="3854150"/>
            <a:ext cx="7772400" cy="1860850"/>
          </a:xfrm>
        </p:spPr>
        <p:txBody>
          <a:bodyPr anchor="t"/>
          <a:lstStyle>
            <a:lvl1pPr algn="l">
              <a:defRPr sz="4400" b="1" cap="all"/>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2356428"/>
            <a:ext cx="7772400" cy="1501200"/>
          </a:xfrm>
        </p:spPr>
        <p:txBody>
          <a:bodyPr anchor="b"/>
          <a:lstStyle>
            <a:lvl1pPr marL="0" indent="0" algn="l">
              <a:buNone/>
              <a:defRPr sz="2000">
                <a:solidFill>
                  <a:schemeClr val="tx2"/>
                </a:solidFill>
              </a:defRPr>
            </a:lvl1pPr>
            <a:lvl2pPr marL="457200" indent="0" algn="l">
              <a:buNone/>
              <a:defRPr sz="1800">
                <a:solidFill>
                  <a:schemeClr val="tx2"/>
                </a:solidFill>
              </a:defRPr>
            </a:lvl2pPr>
            <a:lvl3pPr marL="914400" indent="0" algn="l">
              <a:buNone/>
              <a:defRPr sz="1600">
                <a:solidFill>
                  <a:schemeClr val="tx2"/>
                </a:solidFill>
              </a:defRPr>
            </a:lvl3pPr>
            <a:lvl4pPr marL="1371600" indent="0" algn="l">
              <a:buNone/>
              <a:defRPr sz="1400">
                <a:solidFill>
                  <a:schemeClr val="tx2"/>
                </a:solidFill>
              </a:defRPr>
            </a:lvl4pPr>
            <a:lvl5pPr marL="1828800" indent="0" algn="l">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spd="med">
    <p:blinds/>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950B0EB-6438-4B4D-9D74-BC223028A22A}" type="slidenum">
              <a:rPr lang="it-IT" smtClean="0"/>
              <a:pPr/>
              <a:t>‹N›</a:t>
            </a:fld>
            <a:endParaRPr lang="it-IT"/>
          </a:p>
        </p:txBody>
      </p:sp>
      <p:sp>
        <p:nvSpPr>
          <p:cNvPr id="2" name="Titolo 1"/>
          <p:cNvSpPr>
            <a:spLocks noGrp="1"/>
          </p:cNvSpPr>
          <p:nvPr>
            <p:ph type="title"/>
          </p:nvPr>
        </p:nvSpPr>
        <p:spPr/>
        <p:txBody>
          <a:bodyPr/>
          <a:lstStyle>
            <a:lvl1pPr>
              <a:defRPr/>
            </a:lvl1pPr>
          </a:lstStyle>
          <a:p>
            <a:r>
              <a:rPr kumimoji="0" lang="it-IT" smtClean="0"/>
              <a:t>Fare clic per modificare lo stile del titolo</a:t>
            </a:r>
            <a:endParaRPr kumimoji="0" lang="en-US"/>
          </a:p>
        </p:txBody>
      </p:sp>
    </p:spTree>
  </p:cSld>
  <p:clrMapOvr>
    <a:masterClrMapping/>
  </p:clrMapOvr>
  <p:transition spd="med">
    <p:blinds/>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26258" y="381000"/>
            <a:ext cx="2667000" cy="1833554"/>
          </a:xfrm>
        </p:spPr>
        <p:txBody>
          <a:bodyPr anchor="ctr">
            <a:scene3d>
              <a:camera prst="orthographicFront"/>
              <a:lightRig rig="soft" dir="tl">
                <a:rot lat="0" lon="0" rev="0"/>
              </a:lightRig>
            </a:scene3d>
            <a:sp3d contourW="8890">
              <a:contourClr>
                <a:schemeClr val="accent3">
                  <a:shade val="55000"/>
                </a:schemeClr>
              </a:contourClr>
            </a:sp3d>
          </a:bodyPr>
          <a:lstStyle>
            <a:lvl1pPr algn="l">
              <a:defRPr sz="3200" b="1" kern="1200" cap="all" spc="50">
                <a:ln w="15875">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3352800" y="380999"/>
            <a:ext cx="5410200" cy="57451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testo 3"/>
          <p:cNvSpPr>
            <a:spLocks noGrp="1"/>
          </p:cNvSpPr>
          <p:nvPr>
            <p:ph type="body" sz="half" idx="2"/>
          </p:nvPr>
        </p:nvSpPr>
        <p:spPr>
          <a:xfrm>
            <a:off x="326258" y="2214554"/>
            <a:ext cx="2667000" cy="39121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uppo 7"/>
          <p:cNvGrpSpPr/>
          <p:nvPr/>
        </p:nvGrpSpPr>
        <p:grpSpPr>
          <a:xfrm>
            <a:off x="1580474" y="553734"/>
            <a:ext cx="7349244" cy="4741531"/>
            <a:chOff x="428596" y="553734"/>
            <a:chExt cx="7349244" cy="4741531"/>
          </a:xfrm>
        </p:grpSpPr>
        <p:sp>
          <p:nvSpPr>
            <p:cNvPr id="16" name="Rettangolo 15"/>
            <p:cNvSpPr/>
            <p:nvPr userDrawn="1"/>
          </p:nvSpPr>
          <p:spPr>
            <a:xfrm rot="21480000">
              <a:off x="428596" y="580356"/>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7" name="Rettangolo 16"/>
            <p:cNvSpPr/>
            <p:nvPr userDrawn="1"/>
          </p:nvSpPr>
          <p:spPr>
            <a:xfrm rot="21540000">
              <a:off x="437473" y="571479"/>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8" name="Rettangolo 17"/>
            <p:cNvSpPr/>
            <p:nvPr userDrawn="1"/>
          </p:nvSpPr>
          <p:spPr>
            <a:xfrm>
              <a:off x="437481" y="553734"/>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grpSp>
      <p:sp>
        <p:nvSpPr>
          <p:cNvPr id="3" name="Segnaposto immagine 2"/>
          <p:cNvSpPr>
            <a:spLocks noGrp="1"/>
          </p:cNvSpPr>
          <p:nvPr>
            <p:ph type="pic" idx="1"/>
          </p:nvPr>
        </p:nvSpPr>
        <p:spPr>
          <a:xfrm>
            <a:off x="1651912" y="612776"/>
            <a:ext cx="7215238" cy="4602175"/>
          </a:xfrm>
          <a:solidFill>
            <a:schemeClr val="bg2">
              <a:tint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it-IT" smtClean="0"/>
              <a:t>Fare clic sull'icona per inserire un'immagine</a:t>
            </a:r>
            <a:endParaRPr kumimoji="0" lang="en-US"/>
          </a:p>
        </p:txBody>
      </p:sp>
      <p:sp useBgFill="1">
        <p:nvSpPr>
          <p:cNvPr id="2" name="Titolo 1"/>
          <p:cNvSpPr>
            <a:spLocks noGrp="1"/>
          </p:cNvSpPr>
          <p:nvPr>
            <p:ph type="title"/>
          </p:nvPr>
        </p:nvSpPr>
        <p:spPr>
          <a:xfrm>
            <a:off x="0" y="595295"/>
            <a:ext cx="1357290" cy="5691227"/>
          </a:xfrm>
          <a:noFill/>
        </p:spPr>
        <p:txBody>
          <a:bodyPr vert="eaVert" anchor="ctr">
            <a:noAutofit/>
          </a:bodyPr>
          <a:lstStyle>
            <a:lvl1pPr algn="l">
              <a:defRPr lang="zh-CN" altLang="en-US" sz="320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1714480" y="5481658"/>
            <a:ext cx="7215238" cy="804862"/>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533404"/>
            <a:ext cx="1981200" cy="5257799"/>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33400" y="533402"/>
            <a:ext cx="5943600" cy="525780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286644" y="274640"/>
            <a:ext cx="1400156" cy="5851525"/>
          </a:xfrm>
        </p:spPr>
        <p:txBody>
          <a:bodyPr vert="eaVert"/>
          <a:lstStyle>
            <a:lvl1pPr>
              <a:defRPr lang="zh-CN" altLang="en-US"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0"/>
            <a:ext cx="6829444"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3">
        <a:schemeClr val="bg2"/>
      </p:bgRef>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173157"/>
            <a:ext cx="7772400" cy="1470025"/>
          </a:xfrm>
        </p:spPr>
        <p:txBody>
          <a:bodyPr anchor="b"/>
          <a:lstStyle>
            <a:lvl1pPr algn="l">
              <a:defRPr sz="4800"/>
            </a:lvl1pPr>
          </a:lstStyle>
          <a:p>
            <a:r>
              <a:rPr kumimoji="0" lang="it-IT" smtClean="0"/>
              <a:t>Fare clic per modificare lo stile del titolo</a:t>
            </a:r>
            <a:endParaRPr kumimoji="0" lang="en-US"/>
          </a:p>
        </p:txBody>
      </p:sp>
      <p:sp>
        <p:nvSpPr>
          <p:cNvPr id="3" name="Sottotitolo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it-IT" smtClean="0"/>
              <a:t>Fare clic per modificare lo stile del sottotitolo dello schema</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dirty="0"/>
          </a:p>
        </p:txBody>
      </p:sp>
      <p:pic>
        <p:nvPicPr>
          <p:cNvPr id="7" name="Picture 2" descr="Moretta - Stemma">
            <a:hlinkClick r:id="rId2" tooltip="Moretta - Stemma"/>
          </p:cNvPr>
          <p:cNvPicPr>
            <a:picLocks noChangeAspect="1" noChangeArrowheads="1"/>
          </p:cNvPicPr>
          <p:nvPr userDrawn="1"/>
        </p:nvPicPr>
        <p:blipFill>
          <a:blip r:embed="rId3" cstate="print"/>
          <a:srcRect/>
          <a:stretch>
            <a:fillRect/>
          </a:stretch>
        </p:blipFill>
        <p:spPr bwMode="auto">
          <a:xfrm>
            <a:off x="4067944" y="3501008"/>
            <a:ext cx="2376264" cy="2808312"/>
          </a:xfrm>
          <a:prstGeom prst="rect">
            <a:avLst/>
          </a:prstGeom>
          <a:noFill/>
        </p:spPr>
      </p:pic>
    </p:spTree>
  </p:cSld>
  <p:clrMapOvr>
    <a:overrideClrMapping bg1="lt1" tx1="dk1" bg2="lt2" tx2="dk2" accent1="accent1" accent2="accent2" accent3="accent3" accent4="accent4" accent5="accent5" accent6="accent6" hlink="hlink" folHlink="folHlink"/>
  </p:clrMapOvr>
  <p:transition spd="med">
    <p:blinds/>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685800" y="2924181"/>
            <a:ext cx="7772400" cy="1362075"/>
          </a:xfrm>
        </p:spPr>
        <p:txBody>
          <a:bodyPr anchor="t"/>
          <a:lstStyle>
            <a:lvl1pPr algn="l">
              <a:defRPr sz="4400" b="0" cap="all"/>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transition spd="med">
    <p:blinds/>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testo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
        <p:nvSpPr>
          <p:cNvPr id="2" name="Titolo 1"/>
          <p:cNvSpPr>
            <a:spLocks noGrp="1"/>
          </p:cNvSpPr>
          <p:nvPr>
            <p:ph type="title"/>
          </p:nvPr>
        </p:nvSpPr>
        <p:spPr>
          <a:xfrm>
            <a:off x="457205" y="285728"/>
            <a:ext cx="8230993" cy="696626"/>
          </a:xfrm>
        </p:spPr>
        <p:txBody>
          <a:bodyPr anchor="ctr"/>
          <a:lstStyle>
            <a:lvl1pPr algn="ctr">
              <a:defRPr sz="3600" b="0"/>
            </a:lvl1pPr>
          </a:lstStyle>
          <a:p>
            <a:r>
              <a:rPr kumimoji="0" lang="it-IT" smtClean="0"/>
              <a:t>Fare clic per modificare lo stile del titolo</a:t>
            </a:r>
            <a:endParaRPr kumimoji="0" lang="en-US"/>
          </a:p>
        </p:txBody>
      </p:sp>
    </p:spTree>
  </p:cSld>
  <p:clrMapOvr>
    <a:masterClrMapping/>
  </p:clrMapOvr>
  <p:transition spd="med">
    <p:blinds/>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7AC29DE6-3779-490C-BF1D-E9D44901D698}" type="datetimeFigureOut">
              <a:rPr lang="it-IT" smtClean="0"/>
              <a:pPr/>
              <a:t>24/03/2011</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8950B0EB-6438-4B4D-9D74-BC223028A22A}" type="slidenum">
              <a:rPr lang="it-IT" smtClean="0"/>
              <a:pPr/>
              <a:t>‹N›</a:t>
            </a:fld>
            <a:endParaRPr lang="it-IT" dirty="0"/>
          </a:p>
        </p:txBody>
      </p:sp>
      <p:pic>
        <p:nvPicPr>
          <p:cNvPr id="30" name="Picture 2" descr="Moretta - Stemma">
            <a:hlinkClick r:id="rId2" tooltip="Moretta - Stemma"/>
          </p:cNvPr>
          <p:cNvPicPr>
            <a:picLocks noChangeAspect="1" noChangeArrowheads="1"/>
          </p:cNvPicPr>
          <p:nvPr userDrawn="1"/>
        </p:nvPicPr>
        <p:blipFill>
          <a:blip r:embed="rId3" cstate="print"/>
          <a:srcRect/>
          <a:stretch>
            <a:fillRect/>
          </a:stretch>
        </p:blipFill>
        <p:spPr bwMode="auto">
          <a:xfrm>
            <a:off x="4067944" y="3501008"/>
            <a:ext cx="2376264" cy="2808312"/>
          </a:xfrm>
          <a:prstGeom prst="rect">
            <a:avLst/>
          </a:prstGeom>
          <a:noFill/>
        </p:spPr>
      </p:pic>
    </p:spTree>
  </p:cSld>
  <p:clrMapOvr>
    <a:overrideClrMapping bg1="lt1" tx1="dk1" bg2="lt2" tx2="dk2" accent1="accent1" accent2="accent2" accent3="accent3" accent4="accent4" accent5="accent5" accent6="accent6" hlink="hlink" folHlink="folHlink"/>
  </p:clrMapOvr>
  <p:transition spd="med">
    <p:blinds/>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001024" y="642918"/>
            <a:ext cx="785818" cy="4572032"/>
          </a:xfrm>
        </p:spPr>
        <p:txBody>
          <a:bodyPr vert="eaVert" anchor="ctr"/>
          <a:lstStyle>
            <a:lvl1pPr algn="l">
              <a:defRPr sz="2400" b="0"/>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43768" y="274639"/>
            <a:ext cx="1543032"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9"/>
            <a:ext cx="661513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1"/>
      </p:bgRef>
    </p:bg>
    <p:spTree>
      <p:nvGrpSpPr>
        <p:cNvPr id="1" name=""/>
        <p:cNvGrpSpPr/>
        <p:nvPr/>
      </p:nvGrpSpPr>
      <p:grpSpPr>
        <a:xfrm>
          <a:off x="0" y="0"/>
          <a:ext cx="0" cy="0"/>
          <a:chOff x="0" y="0"/>
          <a:chExt cx="0" cy="0"/>
        </a:xfrm>
      </p:grpSpPr>
      <p:sp>
        <p:nvSpPr>
          <p:cNvPr id="8" name="Rettangolo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ttore 1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olo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it-IT" smtClean="0"/>
              <a:t>Fare clic per modificare lo stile del titolo</a:t>
            </a:r>
            <a:endParaRPr kumimoji="0" lang="en-US"/>
          </a:p>
        </p:txBody>
      </p:sp>
      <p:sp>
        <p:nvSpPr>
          <p:cNvPr id="25" name="Sottotitolo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31" name="Segnaposto data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AC29DE6-3779-490C-BF1D-E9D44901D698}" type="datetimeFigureOut">
              <a:rPr lang="it-IT" smtClean="0"/>
              <a:pPr/>
              <a:t>24/03/2011</a:t>
            </a:fld>
            <a:endParaRPr lang="it-IT"/>
          </a:p>
        </p:txBody>
      </p:sp>
      <p:sp>
        <p:nvSpPr>
          <p:cNvPr id="18" name="Segnaposto piè di pagina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it-IT"/>
          </a:p>
        </p:txBody>
      </p:sp>
      <p:sp>
        <p:nvSpPr>
          <p:cNvPr id="29" name="Segnaposto numero diapositiva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950B0EB-6438-4B4D-9D74-BC223028A22A}" type="slidenum">
              <a:rPr lang="it-IT" smtClean="0"/>
              <a:pPr/>
              <a:t>‹N›</a:t>
            </a:fld>
            <a:endParaRPr lang="it-IT" dirty="0"/>
          </a:p>
        </p:txBody>
      </p:sp>
      <p:pic>
        <p:nvPicPr>
          <p:cNvPr id="10" name="Picture 2" descr="Moretta - Stemma">
            <a:hlinkClick r:id="rId3" tooltip="Moretta - Stemma"/>
          </p:cNvPr>
          <p:cNvPicPr>
            <a:picLocks noChangeAspect="1" noChangeArrowheads="1"/>
          </p:cNvPicPr>
          <p:nvPr userDrawn="1"/>
        </p:nvPicPr>
        <p:blipFill>
          <a:blip r:embed="rId4" cstate="print"/>
          <a:srcRect/>
          <a:stretch>
            <a:fillRect/>
          </a:stretch>
        </p:blipFill>
        <p:spPr bwMode="auto">
          <a:xfrm>
            <a:off x="4067944" y="3501008"/>
            <a:ext cx="2376264" cy="2808312"/>
          </a:xfrm>
          <a:prstGeom prst="rect">
            <a:avLst/>
          </a:prstGeom>
          <a:noFill/>
        </p:spPr>
      </p:pic>
    </p:spTree>
  </p:cSld>
  <p:clrMapOvr>
    <a:overrideClrMapping bg1="lt1" tx1="dk1" bg2="lt2" tx2="dk2" accent1="accent1" accent2="accent2" accent3="accent3" accent4="accent4" accent5="accent5" accent6="accent6" hlink="hlink" folHlink="folHlink"/>
  </p:clrMapOvr>
  <p:transition spd="med">
    <p:blinds/>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it-IT"/>
          </a:p>
        </p:txBody>
      </p:sp>
      <p:sp>
        <p:nvSpPr>
          <p:cNvPr id="6" name="Segnaposto numero diapositiva 5"/>
          <p:cNvSpPr>
            <a:spLocks noGrp="1"/>
          </p:cNvSpPr>
          <p:nvPr>
            <p:ph type="sldNum" sz="quarter" idx="12"/>
          </p:nvPr>
        </p:nvSpPr>
        <p:spPr>
          <a:xfrm>
            <a:off x="6733952" y="6555112"/>
            <a:ext cx="588336" cy="228600"/>
          </a:xfrm>
        </p:spPr>
        <p:txBody>
          <a:bodyPr/>
          <a:lstStyle>
            <a:extLst/>
          </a:lstStyle>
          <a:p>
            <a:fld id="{8950B0EB-6438-4B4D-9D74-BC223028A22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transition spd="med">
    <p:blinds/>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nchor="b"/>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7AC29DE6-3779-490C-BF1D-E9D44901D698}" type="datetimeFigureOut">
              <a:rPr lang="it-IT" smtClean="0"/>
              <a:pPr/>
              <a:t>24/03/2011</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7AC29DE6-3779-490C-BF1D-E9D44901D698}" type="datetimeFigureOut">
              <a:rPr lang="it-IT" smtClean="0"/>
              <a:pPr/>
              <a:t>24/03/2011</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solidFill>
                  <a:schemeClr val="tx2"/>
                </a:solidFill>
              </a:defRPr>
            </a:lvl1pPr>
            <a:extLst/>
          </a:lstStyle>
          <a:p>
            <a:fld id="{7AC29DE6-3779-490C-BF1D-E9D44901D698}" type="datetimeFigureOut">
              <a:rPr lang="it-IT" smtClean="0"/>
              <a:pPr/>
              <a:t>24/03/2011</a:t>
            </a:fld>
            <a:endParaRPr lang="it-IT"/>
          </a:p>
        </p:txBody>
      </p:sp>
      <p:sp>
        <p:nvSpPr>
          <p:cNvPr id="3" name="Segnaposto piè di pagina 2"/>
          <p:cNvSpPr>
            <a:spLocks noGrp="1"/>
          </p:cNvSpPr>
          <p:nvPr>
            <p:ph type="ftr" sz="quarter" idx="11"/>
          </p:nvPr>
        </p:nvSpPr>
        <p:spPr/>
        <p:txBody>
          <a:bodyPr/>
          <a:lstStyle>
            <a:lvl1pPr>
              <a:defRPr>
                <a:solidFill>
                  <a:schemeClr val="tx2"/>
                </a:solidFill>
              </a:defRPr>
            </a:lvl1pPr>
            <a:extLst/>
          </a:lstStyle>
          <a:p>
            <a:endParaRPr lang="it-IT"/>
          </a:p>
        </p:txBody>
      </p:sp>
      <p:sp>
        <p:nvSpPr>
          <p:cNvPr id="4" name="Segnaposto numero diapositiva 3"/>
          <p:cNvSpPr>
            <a:spLocks noGrp="1"/>
          </p:cNvSpPr>
          <p:nvPr>
            <p:ph type="sldNum" sz="quarter" idx="12"/>
          </p:nvPr>
        </p:nvSpPr>
        <p:spPr/>
        <p:txBody>
          <a:bodyPr/>
          <a:lstStyle>
            <a:extLst/>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7AC29DE6-3779-490C-BF1D-E9D44901D698}" type="datetimeFigureOut">
              <a:rPr lang="it-IT" smtClean="0"/>
              <a:pPr/>
              <a:t>24/03/2011</a:t>
            </a:fld>
            <a:endParaRPr lang="it-IT"/>
          </a:p>
        </p:txBody>
      </p:sp>
      <p:sp>
        <p:nvSpPr>
          <p:cNvPr id="9" name="Segnaposto numero diapositiva 8"/>
          <p:cNvSpPr>
            <a:spLocks noGrp="1"/>
          </p:cNvSpPr>
          <p:nvPr>
            <p:ph type="sldNum" sz="quarter" idx="15"/>
          </p:nvPr>
        </p:nvSpPr>
        <p:spPr/>
        <p:txBody>
          <a:bodyPr rtlCol="0"/>
          <a:lstStyle/>
          <a:p>
            <a:fld id="{8950B0EB-6438-4B4D-9D74-BC223028A22A}"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transition spd="med">
    <p:blinds/>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2"/>
      </p:bgRef>
    </p:bg>
    <p:spTree>
      <p:nvGrpSpPr>
        <p:cNvPr id="1" name=""/>
        <p:cNvGrpSpPr/>
        <p:nvPr/>
      </p:nvGrpSpPr>
      <p:grpSpPr>
        <a:xfrm>
          <a:off x="0" y="0"/>
          <a:ext cx="0" cy="0"/>
          <a:chOff x="0" y="0"/>
          <a:chExt cx="0" cy="0"/>
        </a:xfrm>
      </p:grpSpPr>
      <p:sp>
        <p:nvSpPr>
          <p:cNvPr id="8" name="Rettangolo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tangolo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it-IT" smtClean="0"/>
              <a:t>Fare clic per modificare lo stile del titolo</a:t>
            </a:r>
            <a:endParaRPr kumimoji="0" lang="en-US" dirty="0"/>
          </a:p>
        </p:txBody>
      </p:sp>
      <p:sp>
        <p:nvSpPr>
          <p:cNvPr id="4" name="Segnaposto testo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it-IT" smtClean="0"/>
              <a:t>Fare clic per modificare stili del testo dello schema</a:t>
            </a:r>
          </a:p>
        </p:txBody>
      </p:sp>
      <p:sp>
        <p:nvSpPr>
          <p:cNvPr id="5" name="Segnaposto data 4"/>
          <p:cNvSpPr>
            <a:spLocks noGrp="1"/>
          </p:cNvSpPr>
          <p:nvPr>
            <p:ph type="dt" sz="half" idx="10"/>
          </p:nvPr>
        </p:nvSpPr>
        <p:spPr/>
        <p:txBody>
          <a:bodyPr/>
          <a:lstStyle>
            <a:extLst/>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950B0EB-6438-4B4D-9D74-BC223028A22A}" type="slidenum">
              <a:rPr lang="it-IT" smtClean="0"/>
              <a:pPr/>
              <a:t>‹N›</a:t>
            </a:fld>
            <a:endParaRPr lang="it-IT"/>
          </a:p>
        </p:txBody>
      </p:sp>
      <p:sp>
        <p:nvSpPr>
          <p:cNvPr id="10" name="Segnaposto immagin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it-IT" smtClean="0"/>
              <a:t>Fare clic sull'icona per inserire un'immagine</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p:blinds/>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274955"/>
            <a:ext cx="1524000" cy="5851525"/>
          </a:xfrm>
        </p:spPr>
        <p:txBody>
          <a:bodyPr vert="eaVert" ancho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2"/>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242816" y="6557946"/>
            <a:ext cx="2002464" cy="226902"/>
          </a:xfrm>
        </p:spPr>
        <p:txBody>
          <a:bodyPr/>
          <a:lstStyle>
            <a:extLst/>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a:xfrm>
            <a:off x="457200" y="6556248"/>
            <a:ext cx="3657600" cy="228600"/>
          </a:xfrm>
        </p:spPr>
        <p:txBody>
          <a:bodyPr/>
          <a:lstStyle>
            <a:extLst/>
          </a:lstStyle>
          <a:p>
            <a:endParaRPr lang="it-IT"/>
          </a:p>
        </p:txBody>
      </p:sp>
      <p:sp>
        <p:nvSpPr>
          <p:cNvPr id="6" name="Segnaposto numero diapositiva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dirty="0"/>
          </a:p>
        </p:txBody>
      </p:sp>
      <p:pic>
        <p:nvPicPr>
          <p:cNvPr id="7" name="Picture 2" descr="Moretta - Stemma">
            <a:hlinkClick r:id="rId2" tooltip="Moretta - Stemma"/>
          </p:cNvPr>
          <p:cNvPicPr>
            <a:picLocks noChangeAspect="1" noChangeArrowheads="1"/>
          </p:cNvPicPr>
          <p:nvPr userDrawn="1"/>
        </p:nvPicPr>
        <p:blipFill>
          <a:blip r:embed="rId3" cstate="print"/>
          <a:srcRect/>
          <a:stretch>
            <a:fillRect/>
          </a:stretch>
        </p:blipFill>
        <p:spPr bwMode="auto">
          <a:xfrm>
            <a:off x="4067944" y="3501008"/>
            <a:ext cx="2376264" cy="2808312"/>
          </a:xfrm>
          <a:prstGeom prst="rect">
            <a:avLst/>
          </a:prstGeom>
          <a:noFill/>
        </p:spPr>
      </p:pic>
    </p:spTree>
  </p:cSld>
  <p:clrMapOvr>
    <a:masterClrMapping/>
  </p:clrMapOvr>
  <p:transition spd="med">
    <p:blinds/>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8950B0EB-6438-4B4D-9D74-BC223028A22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spd="med">
    <p:blinds/>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ransition spd="med">
    <p:blind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950B0EB-6438-4B4D-9D74-BC223028A22A}"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transition spd="med">
    <p:blind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7AC29DE6-3779-490C-BF1D-E9D44901D698}" type="datetimeFigureOut">
              <a:rPr lang="it-IT" smtClean="0"/>
              <a:pPr/>
              <a:t>24/03/2011</a:t>
            </a:fld>
            <a:endParaRPr lang="it-IT"/>
          </a:p>
        </p:txBody>
      </p:sp>
      <p:sp>
        <p:nvSpPr>
          <p:cNvPr id="7" name="Segnaposto numero diapositiva 6"/>
          <p:cNvSpPr>
            <a:spLocks noGrp="1"/>
          </p:cNvSpPr>
          <p:nvPr>
            <p:ph type="sldNum" sz="quarter" idx="11"/>
          </p:nvPr>
        </p:nvSpPr>
        <p:spPr/>
        <p:txBody>
          <a:bodyPr rtlCol="0"/>
          <a:lstStyle/>
          <a:p>
            <a:fld id="{8950B0EB-6438-4B4D-9D74-BC223028A22A}"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transition spd="med">
    <p:blind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7AC29DE6-3779-490C-BF1D-E9D44901D698}" type="datetimeFigureOut">
              <a:rPr lang="it-IT" smtClean="0"/>
              <a:pPr/>
              <a:t>24/03/2011</a:t>
            </a:fld>
            <a:endParaRPr lang="it-IT"/>
          </a:p>
        </p:txBody>
      </p:sp>
      <p:sp>
        <p:nvSpPr>
          <p:cNvPr id="22" name="Segnaposto numero diapositiva 21"/>
          <p:cNvSpPr>
            <a:spLocks noGrp="1"/>
          </p:cNvSpPr>
          <p:nvPr>
            <p:ph type="sldNum" sz="quarter" idx="15"/>
          </p:nvPr>
        </p:nvSpPr>
        <p:spPr/>
        <p:txBody>
          <a:bodyPr rtlCol="0"/>
          <a:lstStyle/>
          <a:p>
            <a:fld id="{8950B0EB-6438-4B4D-9D74-BC223028A22A}"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transition spd="med">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502920" y="530352"/>
            <a:ext cx="8183880" cy="4187952"/>
          </a:xfrm>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7AC29DE6-3779-490C-BF1D-E9D44901D698}" type="datetimeFigureOut">
              <a:rPr lang="it-IT" smtClean="0"/>
              <a:pPr/>
              <a:t>24/03/2011</a:t>
            </a:fld>
            <a:endParaRPr lang="it-IT"/>
          </a:p>
        </p:txBody>
      </p:sp>
      <p:sp>
        <p:nvSpPr>
          <p:cNvPr id="18" name="Segnaposto numero diapositiva 17"/>
          <p:cNvSpPr>
            <a:spLocks noGrp="1"/>
          </p:cNvSpPr>
          <p:nvPr>
            <p:ph type="sldNum" sz="quarter" idx="11"/>
          </p:nvPr>
        </p:nvSpPr>
        <p:spPr/>
        <p:txBody>
          <a:bodyPr rtlCol="0"/>
          <a:lstStyle/>
          <a:p>
            <a:fld id="{8950B0EB-6438-4B4D-9D74-BC223028A22A}"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transition spd="med">
    <p:blind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8950B0EB-6438-4B4D-9D74-BC223028A22A}" type="slidenum">
              <a:rPr lang="it-IT" smtClean="0"/>
              <a:pPr/>
              <a:t>‹N›</a:t>
            </a:fld>
            <a:endParaRPr lang="it-IT" dirty="0"/>
          </a:p>
        </p:txBody>
      </p:sp>
      <p:pic>
        <p:nvPicPr>
          <p:cNvPr id="7" name="Picture 2" descr="Moretta - Stemma">
            <a:hlinkClick r:id="rId2" tooltip="Moretta - Stemma"/>
          </p:cNvPr>
          <p:cNvPicPr>
            <a:picLocks noChangeAspect="1" noChangeArrowheads="1"/>
          </p:cNvPicPr>
          <p:nvPr userDrawn="1"/>
        </p:nvPicPr>
        <p:blipFill>
          <a:blip r:embed="rId3" cstate="print"/>
          <a:srcRect/>
          <a:stretch>
            <a:fillRect/>
          </a:stretch>
        </p:blipFill>
        <p:spPr bwMode="auto">
          <a:xfrm>
            <a:off x="4067944" y="3501008"/>
            <a:ext cx="2376264" cy="2808312"/>
          </a:xfrm>
          <a:prstGeom prst="rect">
            <a:avLst/>
          </a:prstGeom>
          <a:noFill/>
        </p:spPr>
      </p:pic>
    </p:spTree>
  </p:cSld>
  <p:clrMapOvr>
    <a:overrideClrMapping bg1="dk1" tx1="lt1" bg2="dk2" tx2="lt2" accent1="accent1" accent2="accent2" accent3="accent3" accent4="accent4" accent5="accent5" accent6="accent6" hlink="hlink" folHlink="folHlink"/>
  </p:clrMapOvr>
  <p:transition spd="med">
    <p:blinds/>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spd="med">
    <p:blinds/>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ettangolo arrotondato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arrotondat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8950B0EB-6438-4B4D-9D74-BC223028A22A}"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blinds/>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igura a mano libera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olo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8950B0EB-6438-4B4D-9D74-BC223028A22A}" type="slidenum">
              <a:rPr lang="it-IT" smtClean="0"/>
              <a:pPr/>
              <a:t>‹N›</a:t>
            </a:fld>
            <a:endParaRPr lang="it-IT" dirty="0"/>
          </a:p>
        </p:txBody>
      </p:sp>
      <p:pic>
        <p:nvPicPr>
          <p:cNvPr id="10" name="Picture 2" descr="Moretta - Stemma">
            <a:hlinkClick r:id="rId2" tooltip="Moretta - Stemma"/>
          </p:cNvPr>
          <p:cNvPicPr>
            <a:picLocks noChangeAspect="1" noChangeArrowheads="1"/>
          </p:cNvPicPr>
          <p:nvPr userDrawn="1"/>
        </p:nvPicPr>
        <p:blipFill>
          <a:blip r:embed="rId3" cstate="print"/>
          <a:srcRect/>
          <a:stretch>
            <a:fillRect/>
          </a:stretch>
        </p:blipFill>
        <p:spPr bwMode="auto">
          <a:xfrm>
            <a:off x="4067944" y="3501008"/>
            <a:ext cx="2376264" cy="2808312"/>
          </a:xfrm>
          <a:prstGeom prst="rect">
            <a:avLst/>
          </a:prstGeom>
          <a:noFill/>
        </p:spPr>
      </p:pic>
    </p:spTree>
  </p:cSld>
  <p:clrMapOvr>
    <a:overrideClrMapping bg1="dk1" tx1="lt1" bg2="dk2" tx2="lt2" accent1="accent1" accent2="accent2" accent3="accent3" accent4="accent4" accent5="accent5" accent6="accent6" hlink="hlink" folHlink="folHlink"/>
  </p:clrMapOvr>
  <p:transition spd="med">
    <p:blinds/>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lgn="l">
              <a:defRPr/>
            </a:lvl1p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igura a mano libera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olo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spd="med">
    <p:blinds/>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320"/>
            <a:ext cx="7470648" cy="1143000"/>
          </a:xfrm>
        </p:spPr>
        <p:txBody>
          <a:bodyPr anchor="ctr"/>
          <a:lstStyle>
            <a:lvl1pPr algn="l">
              <a:defRPr sz="4600"/>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8" name="Segnaposto numero diapositiva 7"/>
          <p:cNvSpPr>
            <a:spLocks noGrp="1"/>
          </p:cNvSpPr>
          <p:nvPr>
            <p:ph type="sldNum" sz="quarter" idx="11"/>
          </p:nvPr>
        </p:nvSpPr>
        <p:spPr/>
        <p:txBody>
          <a:bodyPr/>
          <a:lstStyle/>
          <a:p>
            <a:fld id="{8950B0EB-6438-4B4D-9D74-BC223028A22A}" type="slidenum">
              <a:rPr lang="it-IT" smtClean="0"/>
              <a:pPr/>
              <a:t>‹N›</a:t>
            </a:fld>
            <a:endParaRPr lang="it-IT"/>
          </a:p>
        </p:txBody>
      </p:sp>
      <p:sp>
        <p:nvSpPr>
          <p:cNvPr id="9" name="Segnaposto piè di pagina 8"/>
          <p:cNvSpPr>
            <a:spLocks noGrp="1"/>
          </p:cNvSpPr>
          <p:nvPr>
            <p:ph type="ftr" sz="quarter" idx="12"/>
          </p:nvPr>
        </p:nvSpPr>
        <p:spPr/>
        <p:txBody>
          <a:bodyPr/>
          <a:lstStyle/>
          <a:p>
            <a:endParaRPr lang="it-IT"/>
          </a:p>
        </p:txBody>
      </p:sp>
    </p:spTree>
  </p:cSld>
  <p:clrMapOvr>
    <a:masterClrMapping/>
  </p:clrMapOvr>
  <p:transition spd="med">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156448" y="6422064"/>
            <a:ext cx="762000" cy="365125"/>
          </a:xfrm>
        </p:spPr>
        <p:txBody>
          <a:bodyPr/>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457200" y="6422064"/>
            <a:ext cx="2133600" cy="365125"/>
          </a:xfrm>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8950B0EB-6438-4B4D-9D74-BC223028A22A}" type="slidenum">
              <a:rPr lang="it-IT" smtClean="0"/>
              <a:pPr/>
              <a:t>‹N›</a:t>
            </a:fld>
            <a:endParaRPr lang="it-IT" dirty="0"/>
          </a:p>
        </p:txBody>
      </p:sp>
      <p:pic>
        <p:nvPicPr>
          <p:cNvPr id="8" name="Picture 2" descr="Moretta - Stemma">
            <a:hlinkClick r:id="rId2" tooltip="Moretta - Stemma"/>
          </p:cNvPr>
          <p:cNvPicPr>
            <a:picLocks noChangeAspect="1" noChangeArrowheads="1"/>
          </p:cNvPicPr>
          <p:nvPr userDrawn="1"/>
        </p:nvPicPr>
        <p:blipFill>
          <a:blip r:embed="rId3" cstate="print"/>
          <a:srcRect/>
          <a:stretch>
            <a:fillRect/>
          </a:stretch>
        </p:blipFill>
        <p:spPr bwMode="auto">
          <a:xfrm>
            <a:off x="4067944" y="3501008"/>
            <a:ext cx="2376264" cy="2808312"/>
          </a:xfrm>
          <a:prstGeom prst="rect">
            <a:avLst/>
          </a:prstGeom>
          <a:noFill/>
        </p:spPr>
      </p:pic>
    </p:spTree>
  </p:cSld>
  <p:clrMapOvr>
    <a:masterClrMapping/>
  </p:clrMapOvr>
  <p:transition spd="med">
    <p:blinds/>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8950B0EB-6438-4B4D-9D74-BC223028A22A}"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transition spd="med">
    <p:blinds/>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8950B0EB-6438-4B4D-9D74-BC223028A22A}"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blinds/>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nchor="b"/>
          <a:lstStyle>
            <a:lvl1pPr>
              <a:defRPr b="1"/>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7AC29DE6-3779-490C-BF1D-E9D44901D698}" type="datetimeFigureOut">
              <a:rPr lang="it-IT" smtClean="0"/>
              <a:pPr/>
              <a:t>24/03/2011</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8950B0EB-6438-4B4D-9D74-BC223028A22A}"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transition spd="med">
    <p:blinds/>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bg>
      <p:bgRef idx="1001">
        <a:schemeClr val="bg1"/>
      </p:bgRef>
    </p:bg>
    <p:spTree>
      <p:nvGrpSpPr>
        <p:cNvPr id="1" name=""/>
        <p:cNvGrpSpPr/>
        <p:nvPr/>
      </p:nvGrpSpPr>
      <p:grpSpPr>
        <a:xfrm>
          <a:off x="0" y="0"/>
          <a:ext cx="0" cy="0"/>
          <a:chOff x="0" y="0"/>
          <a:chExt cx="0" cy="0"/>
        </a:xfrm>
      </p:grpSpPr>
      <p:sp>
        <p:nvSpPr>
          <p:cNvPr id="9" name="Sottotitolo 8"/>
          <p:cNvSpPr>
            <a:spLocks noGrp="1"/>
          </p:cNvSpPr>
          <p:nvPr>
            <p:ph type="subTitle" idx="1" hasCustomPrompt="1"/>
          </p:nvPr>
        </p:nvSpPr>
        <p:spPr>
          <a:xfrm>
            <a:off x="1835696" y="1628800"/>
            <a:ext cx="6172200" cy="1371600"/>
          </a:xfrm>
        </p:spPr>
        <p:txBody>
          <a:bodyPr/>
          <a:lstStyle>
            <a:lvl1pPr marL="0" indent="0" algn="l">
              <a:buNone/>
              <a:defRPr sz="1800" b="1"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dirty="0" smtClean="0"/>
              <a:t>Ci sono molti personaggi </a:t>
            </a:r>
            <a:r>
              <a:rPr kumimoji="0" lang="it-IT" dirty="0" err="1" smtClean="0"/>
              <a:t>morettesi</a:t>
            </a:r>
            <a:r>
              <a:rPr kumimoji="0" lang="it-IT" dirty="0" smtClean="0"/>
              <a:t> conosciuti per quello che hanno fatto e per quello che sono stati. Noi parleremo soltanto di </a:t>
            </a:r>
            <a:r>
              <a:rPr kumimoji="0" lang="it-IT" dirty="0" err="1" smtClean="0"/>
              <a:t>Diodato</a:t>
            </a:r>
            <a:r>
              <a:rPr kumimoji="0" lang="it-IT" dirty="0" smtClean="0"/>
              <a:t> </a:t>
            </a:r>
            <a:r>
              <a:rPr kumimoji="0" lang="it-IT" dirty="0" err="1" smtClean="0"/>
              <a:t>Pallieri</a:t>
            </a:r>
            <a:r>
              <a:rPr kumimoji="0" lang="it-IT" dirty="0" smtClean="0"/>
              <a:t> , Giovanni Battista </a:t>
            </a:r>
            <a:r>
              <a:rPr kumimoji="0" lang="it-IT" dirty="0" err="1" smtClean="0"/>
              <a:t>Balbis</a:t>
            </a:r>
            <a:r>
              <a:rPr kumimoji="0" lang="it-IT" dirty="0" smtClean="0"/>
              <a:t> e Gaspare Andrea </a:t>
            </a:r>
            <a:r>
              <a:rPr kumimoji="0" lang="it-IT" dirty="0" err="1" smtClean="0"/>
              <a:t>Coller</a:t>
            </a:r>
            <a:r>
              <a:rPr kumimoji="0" lang="it-IT" dirty="0" smtClean="0"/>
              <a:t>.</a:t>
            </a:r>
          </a:p>
          <a:p>
            <a:endParaRPr kumimoji="0" lang="en-US" dirty="0"/>
          </a:p>
        </p:txBody>
      </p:sp>
      <p:sp>
        <p:nvSpPr>
          <p:cNvPr id="28" name="Segnaposto data 27"/>
          <p:cNvSpPr>
            <a:spLocks noGrp="1"/>
          </p:cNvSpPr>
          <p:nvPr>
            <p:ph type="dt" sz="half" idx="10"/>
          </p:nvPr>
        </p:nvSpPr>
        <p:spPr bwMode="auto">
          <a:xfrm rot="5400000">
            <a:off x="7764621" y="1174097"/>
            <a:ext cx="2286000" cy="381000"/>
          </a:xfrm>
        </p:spPr>
        <p:txBody>
          <a:bodyPr/>
          <a:lstStyle/>
          <a:p>
            <a:fld id="{7AC29DE6-3779-490C-BF1D-E9D44901D698}" type="datetimeFigureOut">
              <a:rPr lang="it-IT" smtClean="0"/>
              <a:pPr/>
              <a:t>24/03/2011</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5013176"/>
            <a:ext cx="598072" cy="57606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971600" y="5500632"/>
            <a:ext cx="288032" cy="304632"/>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8950B0EB-6438-4B4D-9D74-BC223028A22A}" type="slidenum">
              <a:rPr lang="it-IT" smtClean="0"/>
              <a:pPr/>
              <a:t>‹N›</a:t>
            </a:fld>
            <a:endParaRPr lang="it-IT" dirty="0"/>
          </a:p>
        </p:txBody>
      </p:sp>
      <p:sp>
        <p:nvSpPr>
          <p:cNvPr id="30" name="Titolo 29"/>
          <p:cNvSpPr>
            <a:spLocks noGrp="1"/>
          </p:cNvSpPr>
          <p:nvPr>
            <p:ph type="title" hasCustomPrompt="1"/>
          </p:nvPr>
        </p:nvSpPr>
        <p:spPr>
          <a:xfrm>
            <a:off x="1187624" y="332656"/>
            <a:ext cx="7467600" cy="1084982"/>
          </a:xfrm>
        </p:spPr>
        <p:txBody>
          <a:bodyPr/>
          <a:lstStyle>
            <a:lvl1pPr>
              <a:defRPr baseline="0">
                <a:solidFill>
                  <a:schemeClr val="accent3">
                    <a:lumMod val="75000"/>
                  </a:schemeClr>
                </a:solidFill>
              </a:defRPr>
            </a:lvl1pPr>
          </a:lstStyle>
          <a:p>
            <a:r>
              <a:rPr lang="it-IT" dirty="0" smtClean="0"/>
              <a:t>              Personaggi </a:t>
            </a:r>
            <a:r>
              <a:rPr lang="it-IT" dirty="0" err="1" smtClean="0"/>
              <a:t>morettesi</a:t>
            </a:r>
            <a:endParaRPr lang="it-IT" dirty="0"/>
          </a:p>
        </p:txBody>
      </p:sp>
      <p:pic>
        <p:nvPicPr>
          <p:cNvPr id="13314" name="Picture 2" descr="Moretta - Stemma">
            <a:hlinkClick r:id="rId2" tooltip="Moretta - Stemma"/>
          </p:cNvPr>
          <p:cNvPicPr>
            <a:picLocks noChangeAspect="1" noChangeArrowheads="1"/>
          </p:cNvPicPr>
          <p:nvPr userDrawn="1"/>
        </p:nvPicPr>
        <p:blipFill>
          <a:blip r:embed="rId3" cstate="print"/>
          <a:srcRect/>
          <a:stretch>
            <a:fillRect/>
          </a:stretch>
        </p:blipFill>
        <p:spPr bwMode="auto">
          <a:xfrm>
            <a:off x="4067944" y="3501008"/>
            <a:ext cx="2376264" cy="2808312"/>
          </a:xfrm>
          <a:prstGeom prst="rect">
            <a:avLst/>
          </a:prstGeom>
          <a:noFill/>
        </p:spPr>
      </p:pic>
    </p:spTree>
  </p:cSld>
  <p:clrMapOvr>
    <a:overrideClrMapping bg1="lt1" tx1="dk1" bg2="lt2" tx2="dk2" accent1="accent1" accent2="accent2" accent3="accent3" accent4="accent4" accent5="accent5" accent6="accent6" hlink="hlink" folHlink="folHlink"/>
  </p:clrMapOvr>
  <p:transition spd="med">
    <p:blinds/>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17" name="Segnaposto piè di pagina 16"/>
          <p:cNvSpPr>
            <a:spLocks noGrp="1"/>
          </p:cNvSpPr>
          <p:nvPr>
            <p:ph type="ftr" sz="quarter" idx="11"/>
          </p:nvPr>
        </p:nvSpPr>
        <p:spPr/>
        <p:txBody>
          <a:bodyPr/>
          <a:lstStyle/>
          <a:p>
            <a:endParaRPr lang="it-IT"/>
          </a:p>
        </p:txBody>
      </p:sp>
      <p:sp>
        <p:nvSpPr>
          <p:cNvPr id="7" name="Connettore 1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egnaposto numero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950B0EB-6438-4B4D-9D74-BC223028A22A}" type="slidenum">
              <a:rPr lang="it-IT" smtClean="0"/>
              <a:pPr/>
              <a:t>‹N›</a:t>
            </a:fld>
            <a:endParaRPr lang="it-IT" dirty="0"/>
          </a:p>
        </p:txBody>
      </p:sp>
      <p:sp>
        <p:nvSpPr>
          <p:cNvPr id="8" name="Tito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it-IT" smtClean="0"/>
              <a:t>Fare clic per modificare lo stile del titolo</a:t>
            </a:r>
            <a:endParaRPr kumimoji="0" lang="en-US"/>
          </a:p>
        </p:txBody>
      </p:sp>
      <p:pic>
        <p:nvPicPr>
          <p:cNvPr id="20" name="Picture 2" descr="Moretta - Stemma">
            <a:hlinkClick r:id="rId2" tooltip="Moretta - Stemma"/>
          </p:cNvPr>
          <p:cNvPicPr>
            <a:picLocks noChangeAspect="1" noChangeArrowheads="1"/>
          </p:cNvPicPr>
          <p:nvPr userDrawn="1"/>
        </p:nvPicPr>
        <p:blipFill>
          <a:blip r:embed="rId3" cstate="print"/>
          <a:srcRect/>
          <a:stretch>
            <a:fillRect/>
          </a:stretch>
        </p:blipFill>
        <p:spPr bwMode="auto">
          <a:xfrm>
            <a:off x="4067944" y="3501008"/>
            <a:ext cx="2376264" cy="2808312"/>
          </a:xfrm>
          <a:prstGeom prst="rect">
            <a:avLst/>
          </a:prstGeom>
          <a:noFill/>
        </p:spPr>
      </p:pic>
    </p:spTree>
  </p:cSld>
  <p:clrMapOvr>
    <a:overrideClrMapping bg1="lt1" tx1="dk1" bg2="lt2" tx2="dk2" accent1="accent1" accent2="accent2" accent3="accent3" accent4="accent4" accent5="accent5" accent6="accent6" hlink="hlink" folHlink="folHlink"/>
  </p:clrMapOvr>
  <p:transition spd="med">
    <p:blinds/>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4361688" y="1026372"/>
            <a:ext cx="457200" cy="441325"/>
          </a:xfrm>
        </p:spPr>
        <p:txBody>
          <a:bodyPr/>
          <a:lstStyle/>
          <a:p>
            <a:fld id="{8950B0EB-6438-4B4D-9D74-BC223028A22A}" type="slidenum">
              <a:rPr lang="it-IT" smtClean="0"/>
              <a:pPr/>
              <a:t>‹N›</a:t>
            </a:fld>
            <a:endParaRPr lang="it-IT"/>
          </a:p>
        </p:txBody>
      </p:sp>
      <p:sp>
        <p:nvSpPr>
          <p:cNvPr id="8" name="Segnaposto contenuto 7"/>
          <p:cNvSpPr>
            <a:spLocks noGrp="1"/>
          </p:cNvSpPr>
          <p:nvPr>
            <p:ph sz="quarter" idx="1"/>
          </p:nvPr>
        </p:nvSpPr>
        <p:spPr>
          <a:xfrm>
            <a:off x="301752" y="1527048"/>
            <a:ext cx="850392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transition spd="med">
    <p:blinds/>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3" name="Rettango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tango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egnaposto piè di pagina 4"/>
          <p:cNvSpPr>
            <a:spLocks noGrp="1"/>
          </p:cNvSpPr>
          <p:nvPr>
            <p:ph type="ftr" sz="quarter" idx="11"/>
          </p:nvPr>
        </p:nvSpPr>
        <p:spPr/>
        <p:txBody>
          <a:bodyPr/>
          <a:lstStyle/>
          <a:p>
            <a:endParaRPr lang="it-IT"/>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8" name="Connettore 1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950B0EB-6438-4B4D-9D74-BC223028A22A}" type="slidenum">
              <a:rPr lang="it-IT" smtClean="0"/>
              <a:pPr/>
              <a:t>‹N›</a:t>
            </a:fld>
            <a:endParaRPr lang="it-IT"/>
          </a:p>
        </p:txBody>
      </p:sp>
      <p:sp>
        <p:nvSpPr>
          <p:cNvPr id="2" name="Tito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transition spd="med">
    <p:blinds/>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7AC29DE6-3779-490C-BF1D-E9D44901D698}" type="datetimeFigureOut">
              <a:rPr lang="it-IT" smtClean="0"/>
              <a:pPr/>
              <a:t>24/03/2011</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a:xfrm>
            <a:off x="5791200" y="6409944"/>
            <a:ext cx="3044952" cy="365760"/>
          </a:xfrm>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
        <p:nvSpPr>
          <p:cNvPr id="8" name="Connettore 1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transition spd="med">
    <p:blinds/>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8" name="Segnaposto piè di pagina 7"/>
          <p:cNvSpPr>
            <a:spLocks noGrp="1"/>
          </p:cNvSpPr>
          <p:nvPr>
            <p:ph type="ftr" sz="quarter" idx="11"/>
          </p:nvPr>
        </p:nvSpPr>
        <p:spPr>
          <a:xfrm>
            <a:off x="304800" y="6409944"/>
            <a:ext cx="3581400" cy="365760"/>
          </a:xfrm>
        </p:spPr>
        <p:txBody>
          <a:bodyPr/>
          <a:lstStyle/>
          <a:p>
            <a:endParaRPr lang="it-IT"/>
          </a:p>
        </p:txBody>
      </p:sp>
      <p:sp>
        <p:nvSpPr>
          <p:cNvPr id="15" name="Connettore 1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egnaposto contenuto 23"/>
          <p:cNvSpPr>
            <a:spLocks noGrp="1"/>
          </p:cNvSpPr>
          <p:nvPr>
            <p:ph sz="quarter" idx="2"/>
          </p:nvPr>
        </p:nvSpPr>
        <p:spPr>
          <a:xfrm>
            <a:off x="301752" y="2471383"/>
            <a:ext cx="4041648" cy="3818404"/>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contenuto 25"/>
          <p:cNvSpPr>
            <a:spLocks noGrp="1"/>
          </p:cNvSpPr>
          <p:nvPr>
            <p:ph sz="quarter" idx="4"/>
          </p:nvPr>
        </p:nvSpPr>
        <p:spPr>
          <a:xfrm>
            <a:off x="4800600" y="2471383"/>
            <a:ext cx="4038600" cy="382219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Oval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egnaposto numero diapositiva 8"/>
          <p:cNvSpPr>
            <a:spLocks noGrp="1"/>
          </p:cNvSpPr>
          <p:nvPr>
            <p:ph type="sldNum" sz="quarter" idx="12"/>
          </p:nvPr>
        </p:nvSpPr>
        <p:spPr>
          <a:xfrm>
            <a:off x="4343400" y="1042416"/>
            <a:ext cx="457200" cy="441325"/>
          </a:xfrm>
        </p:spPr>
        <p:txBody>
          <a:bodyPr/>
          <a:lstStyle>
            <a:lvl1pPr algn="ctr">
              <a:defRPr/>
            </a:lvl1pPr>
          </a:lstStyle>
          <a:p>
            <a:fld id="{8950B0EB-6438-4B4D-9D74-BC223028A22A}" type="slidenum">
              <a:rPr lang="it-IT" smtClean="0"/>
              <a:pPr/>
              <a:t>‹N›</a:t>
            </a:fld>
            <a:endParaRPr lang="it-IT"/>
          </a:p>
        </p:txBody>
      </p:sp>
      <p:sp>
        <p:nvSpPr>
          <p:cNvPr id="23" name="Titolo 22"/>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transition spd="med">
    <p:blinds/>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a:xfrm>
            <a:off x="4343400" y="1036020"/>
            <a:ext cx="457200" cy="441325"/>
          </a:xfrm>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tango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tango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egnaposto data 1"/>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9" name="Rettango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Rettango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ttore 1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egnaposto contenuto 19"/>
          <p:cNvSpPr>
            <a:spLocks noGrp="1"/>
          </p:cNvSpPr>
          <p:nvPr>
            <p:ph sz="quarter" idx="1"/>
          </p:nvPr>
        </p:nvSpPr>
        <p:spPr>
          <a:xfrm>
            <a:off x="3124200" y="685800"/>
            <a:ext cx="5638800" cy="5410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950B0EB-6438-4B4D-9D74-BC223028A22A}" type="slidenum">
              <a:rPr lang="it-IT" smtClean="0"/>
              <a:pPr/>
              <a:t>‹N›</a:t>
            </a:fld>
            <a:endParaRPr lang="it-IT"/>
          </a:p>
        </p:txBody>
      </p:sp>
      <p:sp>
        <p:nvSpPr>
          <p:cNvPr id="21" name="Rettango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a:xfrm>
            <a:off x="301752" y="6410848"/>
            <a:ext cx="3383280" cy="365760"/>
          </a:xfrm>
        </p:spPr>
        <p:txBody>
          <a:bodyPr/>
          <a:lstStyle/>
          <a:p>
            <a:endParaRPr lang="it-IT"/>
          </a:p>
        </p:txBody>
      </p:sp>
    </p:spTree>
  </p:cSld>
  <p:clrMapOvr>
    <a:overrideClrMapping bg1="lt1" tx1="dk1" bg2="lt2" tx2="dk2" accent1="accent1" accent2="accent2" accent3="accent3" accent4="accent4" accent5="accent5" accent6="accent6" hlink="hlink" folHlink="folHlink"/>
  </p:clrMapOvr>
  <p:transition spd="med">
    <p:blinds/>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1" name="Connettore 1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tango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tango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p>
            <a:fld id="{8950B0EB-6438-4B4D-9D74-BC223028A22A}" type="slidenum">
              <a:rPr lang="it-IT" smtClean="0"/>
              <a:pPr/>
              <a:t>‹N›</a:t>
            </a:fld>
            <a:endParaRPr lang="it-IT"/>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000375" y="609600"/>
            <a:ext cx="5867400" cy="4267200"/>
          </a:xfrm>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22" name="Rettango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a:xfrm>
            <a:off x="5788152" y="6404984"/>
            <a:ext cx="3044952" cy="365760"/>
          </a:xfrm>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a:xfrm>
            <a:off x="301752" y="6410848"/>
            <a:ext cx="3584448" cy="365760"/>
          </a:xfrm>
        </p:spPr>
        <p:txBody>
          <a:bodyPr/>
          <a:lstStyle/>
          <a:p>
            <a:endParaRPr lang="it-IT"/>
          </a:p>
        </p:txBody>
      </p:sp>
    </p:spTree>
  </p:cSld>
  <p:clrMapOvr>
    <a:masterClrMapping/>
  </p:clrMapOvr>
  <p:transition spd="med">
    <p:blinds/>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transition spd="med">
    <p:blinds/>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ttore 1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6915912" y="3009901"/>
            <a:ext cx="457200" cy="441325"/>
          </a:xfrm>
        </p:spPr>
        <p:txBody>
          <a:bodyPr/>
          <a:lstStyle/>
          <a:p>
            <a:fld id="{8950B0EB-6438-4B4D-9D74-BC223028A22A}" type="slidenum">
              <a:rPr lang="it-IT" smtClean="0"/>
              <a:pPr/>
              <a:t>‹N›</a:t>
            </a:fld>
            <a:endParaRPr lang="it-IT"/>
          </a:p>
        </p:txBody>
      </p:sp>
      <p:sp>
        <p:nvSpPr>
          <p:cNvPr id="3" name="Segnaposto testo verticale 2"/>
          <p:cNvSpPr>
            <a:spLocks noGrp="1"/>
          </p:cNvSpPr>
          <p:nvPr>
            <p:ph type="body" orient="vert" idx="1"/>
          </p:nvPr>
        </p:nvSpPr>
        <p:spPr>
          <a:xfrm>
            <a:off x="304800" y="304800"/>
            <a:ext cx="6553200" cy="5821366"/>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2" name="Titolo verticale 1"/>
          <p:cNvSpPr>
            <a:spLocks noGrp="1"/>
          </p:cNvSpPr>
          <p:nvPr>
            <p:ph type="title" orient="vert"/>
          </p:nvPr>
        </p:nvSpPr>
        <p:spPr>
          <a:xfrm>
            <a:off x="7391400" y="304801"/>
            <a:ext cx="1447800" cy="5851525"/>
          </a:xfrm>
        </p:spPr>
        <p:txBody>
          <a:bodyPr vert="eaVert"/>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transition spd="med">
    <p:blinds/>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pic>
        <p:nvPicPr>
          <p:cNvPr id="9" name="Immagine 8"/>
          <p:cNvPicPr>
            <a:picLocks noChangeAspect="1"/>
          </p:cNvPicPr>
          <p:nvPr/>
        </p:nvPicPr>
        <p:blipFill>
          <a:blip r:embed="rId2" cstate="print">
            <a:duotone>
              <a:schemeClr val="bg2"/>
              <a:srgbClr val="FFF1C1"/>
            </a:duotone>
            <a:lum bright="-10000" contrast="-40000"/>
          </a:blip>
          <a:stretch>
            <a:fillRect/>
          </a:stretch>
        </p:blipFill>
        <p:spPr>
          <a:xfrm>
            <a:off x="1" y="5214950"/>
            <a:ext cx="1472173" cy="1643050"/>
          </a:xfrm>
          <a:prstGeom prst="rect">
            <a:avLst/>
          </a:prstGeom>
          <a:noFill/>
          <a:ln>
            <a:noFill/>
          </a:ln>
        </p:spPr>
      </p:pic>
      <p:sp>
        <p:nvSpPr>
          <p:cNvPr id="2" name="Titolo 1"/>
          <p:cNvSpPr>
            <a:spLocks noGrp="1"/>
          </p:cNvSpPr>
          <p:nvPr>
            <p:ph type="ctrTitle"/>
          </p:nvPr>
        </p:nvSpPr>
        <p:spPr>
          <a:xfrm>
            <a:off x="685800" y="1214422"/>
            <a:ext cx="7772400" cy="1470025"/>
          </a:xfrm>
        </p:spPr>
        <p:txBody>
          <a:bodyPr/>
          <a:lstStyle>
            <a:lvl1pPr algn="ctr">
              <a:defRPr sz="4800"/>
            </a:lvl1pPr>
          </a:lstStyle>
          <a:p>
            <a:r>
              <a:rPr kumimoji="0" lang="it-IT" smtClean="0"/>
              <a:t>Fare clic per modificare lo stile del titolo</a:t>
            </a:r>
            <a:endParaRPr kumimoji="0" lang="en-US"/>
          </a:p>
        </p:txBody>
      </p:sp>
      <p:sp>
        <p:nvSpPr>
          <p:cNvPr id="3" name="Sottotitolo 2"/>
          <p:cNvSpPr>
            <a:spLocks noGrp="1"/>
          </p:cNvSpPr>
          <p:nvPr>
            <p:ph type="subTitle" idx="1"/>
          </p:nvPr>
        </p:nvSpPr>
        <p:spPr>
          <a:xfrm>
            <a:off x="1521733" y="2759581"/>
            <a:ext cx="6100534" cy="1740989"/>
          </a:xfrm>
        </p:spPr>
        <p:txBody>
          <a:bodyPr anchor="t"/>
          <a:lstStyle>
            <a:lvl1pPr marL="0" indent="0" algn="ctr">
              <a:buNone/>
              <a:defRPr lang="zh-CN" altLang="en-US" dirty="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it-IT" smtClean="0"/>
              <a:t>Fare clic per modificare lo stile del sottotitolo dello schema</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dirty="0"/>
          </a:p>
        </p:txBody>
      </p:sp>
      <p:pic>
        <p:nvPicPr>
          <p:cNvPr id="8" name="Picture 2" descr="Moretta - Stemma">
            <a:hlinkClick r:id="rId3" tooltip="Moretta - Stemma"/>
          </p:cNvPr>
          <p:cNvPicPr>
            <a:picLocks noChangeAspect="1" noChangeArrowheads="1"/>
          </p:cNvPicPr>
          <p:nvPr userDrawn="1"/>
        </p:nvPicPr>
        <p:blipFill>
          <a:blip r:embed="rId4" cstate="print"/>
          <a:srcRect/>
          <a:stretch>
            <a:fillRect/>
          </a:stretch>
        </p:blipFill>
        <p:spPr bwMode="auto">
          <a:xfrm>
            <a:off x="4067944" y="3501008"/>
            <a:ext cx="2376264" cy="2808312"/>
          </a:xfrm>
          <a:prstGeom prst="rect">
            <a:avLst/>
          </a:prstGeom>
          <a:noFill/>
        </p:spPr>
      </p:pic>
    </p:spTree>
  </p:cSld>
  <p:clrMapOvr>
    <a:overrideClrMapping bg1="dk1" tx1="lt1" bg2="dk2" tx2="lt2" accent1="accent1" accent2="accent2" accent3="accent3" accent4="accent4" accent5="accent5" accent6="accent6" hlink="hlink" folHlink="folHlink"/>
  </p:clrMapOvr>
  <p:transition spd="med">
    <p:blinds/>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ttangolo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olo 1"/>
          <p:cNvSpPr>
            <a:spLocks noGrp="1"/>
          </p:cNvSpPr>
          <p:nvPr>
            <p:ph type="title"/>
          </p:nvPr>
        </p:nvSpPr>
        <p:spPr/>
        <p:txBody>
          <a:bodyPr/>
          <a:lstStyle>
            <a:lvl1pPr algn="l">
              <a:defRPr/>
            </a:lvl1p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pic>
        <p:nvPicPr>
          <p:cNvPr id="8" name="Immagine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transition spd="med">
    <p:blinds/>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fld id="{7AC29DE6-3779-490C-BF1D-E9D44901D698}" type="datetimeFigureOut">
              <a:rPr lang="it-IT" smtClean="0"/>
              <a:pPr/>
              <a:t>24/03/2011</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3">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13" y="4143369"/>
            <a:ext cx="7772400" cy="1362075"/>
          </a:xfrm>
        </p:spPr>
        <p:txBody>
          <a:bodyPr anchor="t"/>
          <a:lstStyle>
            <a:lvl1pPr algn="l">
              <a:defRPr sz="4000" b="1" cap="all"/>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22313" y="2643182"/>
            <a:ext cx="7772400" cy="1500187"/>
          </a:xfrm>
        </p:spPr>
        <p:txBody>
          <a:bodyPr anchor="b"/>
          <a:lstStyle>
            <a:lvl1pPr marL="0" indent="0">
              <a:buNone/>
              <a:defRPr lang="zh-CN" altLang="en-US" sz="2800" smtClean="0">
                <a:effectLst/>
              </a:defRPr>
            </a:lvl1pPr>
            <a:lvl2pPr marL="457200" indent="0">
              <a:buNone/>
              <a:defRPr lang="zh-CN" altLang="en-US" sz="2400" smtClean="0">
                <a:effectLst/>
              </a:defRPr>
            </a:lvl2pPr>
            <a:lvl3pPr marL="914400" indent="0">
              <a:buNone/>
              <a:defRPr lang="zh-CN" altLang="en-US" sz="2000" smtClean="0">
                <a:effectLst/>
              </a:defRPr>
            </a:lvl3pPr>
            <a:lvl4pPr marL="1371600" indent="0">
              <a:buNone/>
              <a:defRPr lang="zh-CN" altLang="en-US" sz="1600" smtClean="0">
                <a:effectLst/>
              </a:defRPr>
            </a:lvl4pPr>
            <a:lvl5pPr marL="1828800" indent="0">
              <a:buNone/>
              <a:defRPr lang="zh-CN" altLang="en-US" sz="1400" dirty="0" smtClean="0">
                <a:effectLst/>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pic>
        <p:nvPicPr>
          <p:cNvPr id="7" name="Immagine 6"/>
          <p:cNvPicPr>
            <a:picLocks noChangeAspect="1"/>
          </p:cNvPicPr>
          <p:nvPr/>
        </p:nvPicPr>
        <p:blipFill>
          <a:blip r:embed="rId2" cstate="print">
            <a:duotone>
              <a:schemeClr val="bg2"/>
              <a:srgbClr val="FFF1C1"/>
            </a:duotone>
            <a:lum bright="-10000" contrast="-30000"/>
          </a:blip>
          <a:stretch>
            <a:fillRect/>
          </a:stretch>
        </p:blipFill>
        <p:spPr>
          <a:xfrm>
            <a:off x="7480636" y="0"/>
            <a:ext cx="1663364" cy="2357430"/>
          </a:xfrm>
          <a:prstGeom prst="rect">
            <a:avLst/>
          </a:prstGeom>
          <a:noFill/>
          <a:ln>
            <a:noFill/>
          </a:ln>
        </p:spPr>
      </p:pic>
    </p:spTree>
  </p:cSld>
  <p:clrMapOvr>
    <a:overrideClrMapping bg1="dk1" tx1="lt1" bg2="dk2" tx2="lt2" accent1="accent1" accent2="accent2" accent3="accent3" accent4="accent4" accent5="accent5" accent6="accent6" hlink="hlink" folHlink="folHlink"/>
  </p:clrMapOvr>
  <p:transition spd="med">
    <p:blinds/>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Rettangolo 7"/>
          <p:cNvSpPr/>
          <p:nvPr/>
        </p:nvSpPr>
        <p:spPr>
          <a:xfrm>
            <a:off x="0" y="0"/>
            <a:ext cx="6552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pic>
        <p:nvPicPr>
          <p:cNvPr id="9" name="Immagine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transition spd="med">
    <p:blinds/>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Rettangolo 9"/>
          <p:cNvSpPr/>
          <p:nvPr/>
        </p:nvSpPr>
        <p:spPr>
          <a:xfrm>
            <a:off x="0" y="0"/>
            <a:ext cx="640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olo 1"/>
          <p:cNvSpPr>
            <a:spLocks noGrp="1"/>
          </p:cNvSpPr>
          <p:nvPr>
            <p:ph type="title"/>
          </p:nvPr>
        </p:nvSpPr>
        <p:spPr/>
        <p:txBody>
          <a:bodyP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950B0EB-6438-4B4D-9D74-BC223028A22A}" type="slidenum">
              <a:rPr lang="it-IT" smtClean="0"/>
              <a:pPr/>
              <a:t>‹N›</a:t>
            </a:fld>
            <a:endParaRPr lang="it-IT"/>
          </a:p>
        </p:txBody>
      </p:sp>
      <p:pic>
        <p:nvPicPr>
          <p:cNvPr id="11" name="Immagine 10"/>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transition spd="med">
    <p:blinds/>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Rettangolo 5"/>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950B0EB-6438-4B4D-9D74-BC223028A22A}" type="slidenum">
              <a:rPr lang="it-IT" smtClean="0"/>
              <a:pPr/>
              <a:t>‹N›</a:t>
            </a:fld>
            <a:endParaRPr lang="it-IT"/>
          </a:p>
        </p:txBody>
      </p:sp>
      <p:pic>
        <p:nvPicPr>
          <p:cNvPr id="7" name="Immagine 6"/>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transition spd="med">
    <p:blinds/>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Rettangolo 4"/>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Segnaposto data 1"/>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950B0EB-6438-4B4D-9D74-BC223028A22A}" type="slidenum">
              <a:rPr lang="it-IT" smtClean="0"/>
              <a:pPr/>
              <a:t>‹N›</a:t>
            </a:fld>
            <a:endParaRPr lang="it-IT"/>
          </a:p>
        </p:txBody>
      </p:sp>
      <p:pic>
        <p:nvPicPr>
          <p:cNvPr id="6" name="Immagine 5"/>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transition spd="med">
    <p:blinds/>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ttangolo 7"/>
          <p:cNvSpPr/>
          <p:nvPr/>
        </p:nvSpPr>
        <p:spPr>
          <a:xfrm>
            <a:off x="0" y="0"/>
            <a:ext cx="6732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olo 1"/>
          <p:cNvSpPr>
            <a:spLocks noGrp="1"/>
          </p:cNvSpPr>
          <p:nvPr>
            <p:ph type="title"/>
          </p:nvPr>
        </p:nvSpPr>
        <p:spPr>
          <a:xfrm>
            <a:off x="461175" y="5357826"/>
            <a:ext cx="8226225" cy="768028"/>
          </a:xfrm>
        </p:spPr>
        <p:txBody>
          <a:bodyPr anchor="ctr"/>
          <a:lstStyle>
            <a:lvl1pPr algn="ctr">
              <a:defRPr lang="zh-CN" altLang="en-US" sz="36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460382" y="428604"/>
            <a:ext cx="5111750" cy="4857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testo 3"/>
          <p:cNvSpPr>
            <a:spLocks noGrp="1"/>
          </p:cNvSpPr>
          <p:nvPr>
            <p:ph type="body" sz="half" idx="2"/>
          </p:nvPr>
        </p:nvSpPr>
        <p:spPr>
          <a:xfrm>
            <a:off x="5679086" y="1357298"/>
            <a:ext cx="3008313"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pic>
        <p:nvPicPr>
          <p:cNvPr id="9" name="Immagine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transition spd="med">
    <p:blinds/>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olo 1"/>
          <p:cNvSpPr>
            <a:spLocks noGrp="1"/>
          </p:cNvSpPr>
          <p:nvPr>
            <p:ph type="title"/>
          </p:nvPr>
        </p:nvSpPr>
        <p:spPr>
          <a:xfrm>
            <a:off x="695298" y="214290"/>
            <a:ext cx="7448602" cy="781052"/>
          </a:xfrm>
        </p:spPr>
        <p:txBody>
          <a:bodyPr anchor="ctr"/>
          <a:lstStyle>
            <a:lvl1pPr algn="ctr" rtl="0">
              <a:spcBef>
                <a:spcPct val="0"/>
              </a:spcBef>
              <a:buNone/>
              <a:defRPr sz="3600" b="0" kern="1200" spc="5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681015" y="1000108"/>
            <a:ext cx="7452360" cy="5214974"/>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4953000" y="6243633"/>
            <a:ext cx="3180375" cy="614367"/>
          </a:xfrm>
        </p:spPr>
        <p:txBody>
          <a:bodyPr anchor="t"/>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609600" y="6492878"/>
            <a:ext cx="1676384" cy="365125"/>
          </a:xfrm>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a:xfrm>
            <a:off x="2285984" y="6492876"/>
            <a:ext cx="2643206" cy="365125"/>
          </a:xfrm>
        </p:spPr>
        <p:txBody>
          <a:bodyPr/>
          <a:lstStyle/>
          <a:p>
            <a:endParaRPr lang="it-IT"/>
          </a:p>
        </p:txBody>
      </p:sp>
      <p:sp>
        <p:nvSpPr>
          <p:cNvPr id="7" name="Segnaposto numero diapositiva 6"/>
          <p:cNvSpPr>
            <a:spLocks noGrp="1"/>
          </p:cNvSpPr>
          <p:nvPr>
            <p:ph type="sldNum" sz="quarter" idx="12"/>
          </p:nvPr>
        </p:nvSpPr>
        <p:spPr>
          <a:xfrm>
            <a:off x="683073" y="5347005"/>
            <a:ext cx="871200" cy="871200"/>
          </a:xfrm>
          <a:prstGeom prst="rtTriangle">
            <a:avLst/>
          </a:prstGeom>
          <a:noFill/>
        </p:spPr>
        <p:style>
          <a:lnRef idx="2">
            <a:schemeClr val="accent1"/>
          </a:lnRef>
          <a:fillRef idx="1">
            <a:schemeClr val="lt1"/>
          </a:fillRef>
          <a:effectRef idx="0">
            <a:schemeClr val="accent1"/>
          </a:effectRef>
          <a:fontRef idx="minor">
            <a:schemeClr val="dk1"/>
          </a:fontRef>
        </p:style>
        <p:txBody>
          <a:bodyPr/>
          <a:lstStyle/>
          <a:p>
            <a:fld id="{8950B0EB-6438-4B4D-9D74-BC223028A22A}" type="slidenum">
              <a:rPr lang="it-IT" smtClean="0"/>
              <a:pPr/>
              <a:t>‹N›</a:t>
            </a:fld>
            <a:endParaRPr lang="it-IT"/>
          </a:p>
        </p:txBody>
      </p:sp>
      <p:pic>
        <p:nvPicPr>
          <p:cNvPr id="9" name="Immagine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transition spd="med">
    <p:blinds/>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Rettangolo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olo 1"/>
          <p:cNvSpPr>
            <a:spLocks noGrp="1"/>
          </p:cNvSpPr>
          <p:nvPr>
            <p:ph type="title"/>
          </p:nvPr>
        </p:nvSpPr>
        <p:spPr/>
        <p:txBody>
          <a:bodyPr/>
          <a:lstStyle>
            <a:lvl1pPr algn="r">
              <a:defRPr/>
            </a:lvl1p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500176"/>
            <a:ext cx="8229600" cy="4714907"/>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pic>
        <p:nvPicPr>
          <p:cNvPr id="8" name="Immagine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transition spd="med">
    <p:blinds/>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ttangolo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olo verticale 1"/>
          <p:cNvSpPr>
            <a:spLocks noGrp="1"/>
          </p:cNvSpPr>
          <p:nvPr>
            <p:ph type="title" orient="vert"/>
          </p:nvPr>
        </p:nvSpPr>
        <p:spPr>
          <a:xfrm>
            <a:off x="7286644" y="274638"/>
            <a:ext cx="1400156" cy="5940444"/>
          </a:xfrm>
        </p:spPr>
        <p:txBody>
          <a:bodyPr vert="eaVert"/>
          <a:lstStyle>
            <a:lvl1pPr algn="ctr">
              <a:defRPr>
                <a:effectLst>
                  <a:outerShdw dist="50800" dir="18900000" algn="tl" rotWithShape="0">
                    <a:srgbClr val="000000">
                      <a:alpha val="75000"/>
                    </a:srgbClr>
                  </a:outerShdw>
                </a:effectLst>
              </a:defRPr>
            </a:lvl1p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758006" cy="5940444"/>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pic>
        <p:nvPicPr>
          <p:cNvPr id="8" name="Immagine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transition spd="med">
    <p:blinds/>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it-IT" smtClean="0"/>
              <a:t>Fare clic per modificare lo stile del titolo</a:t>
            </a:r>
            <a:endParaRPr kumimoji="0" lang="en-US"/>
          </a:p>
        </p:txBody>
      </p:sp>
      <p:sp>
        <p:nvSpPr>
          <p:cNvPr id="28" name="Segnaposto data 27"/>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17" name="Segnaposto piè di pagina 16"/>
          <p:cNvSpPr>
            <a:spLocks noGrp="1"/>
          </p:cNvSpPr>
          <p:nvPr>
            <p:ph type="ftr" sz="quarter" idx="11"/>
          </p:nvPr>
        </p:nvSpPr>
        <p:spPr/>
        <p:txBody>
          <a:bodyPr/>
          <a:lstStyle/>
          <a:p>
            <a:endParaRPr lang="it-IT"/>
          </a:p>
        </p:txBody>
      </p:sp>
      <p:sp>
        <p:nvSpPr>
          <p:cNvPr id="29" name="Segnaposto numero diapositiva 28"/>
          <p:cNvSpPr>
            <a:spLocks noGrp="1"/>
          </p:cNvSpPr>
          <p:nvPr>
            <p:ph type="sldNum" sz="quarter" idx="12"/>
          </p:nvPr>
        </p:nvSpPr>
        <p:spPr/>
        <p:txBody>
          <a:bodyPr/>
          <a:lstStyle/>
          <a:p>
            <a:fld id="{8950B0EB-6438-4B4D-9D74-BC223028A22A}" type="slidenum">
              <a:rPr lang="it-IT" smtClean="0"/>
              <a:pPr/>
              <a:t>‹N›</a:t>
            </a:fld>
            <a:endParaRPr lang="it-IT" dirty="0"/>
          </a:p>
        </p:txBody>
      </p:sp>
      <p:sp>
        <p:nvSpPr>
          <p:cNvPr id="9" name="Sottotito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pic>
        <p:nvPicPr>
          <p:cNvPr id="7" name="Picture 2" descr="Moretta - Stemma">
            <a:hlinkClick r:id="rId2" tooltip="Moretta - Stemma"/>
          </p:cNvPr>
          <p:cNvPicPr>
            <a:picLocks noChangeAspect="1" noChangeArrowheads="1"/>
          </p:cNvPicPr>
          <p:nvPr userDrawn="1"/>
        </p:nvPicPr>
        <p:blipFill>
          <a:blip r:embed="rId3" cstate="print"/>
          <a:srcRect/>
          <a:stretch>
            <a:fillRect/>
          </a:stretch>
        </p:blipFill>
        <p:spPr bwMode="auto">
          <a:xfrm>
            <a:off x="4067944" y="3501008"/>
            <a:ext cx="2376264" cy="2808312"/>
          </a:xfrm>
          <a:prstGeom prst="rect">
            <a:avLst/>
          </a:prstGeom>
          <a:noFill/>
        </p:spPr>
      </p:pic>
    </p:spTree>
  </p:cSld>
  <p:clrMapOvr>
    <a:masterClrMapping/>
  </p:clrMapOvr>
  <p:transition spd="med">
    <p:blinds/>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950B0EB-6438-4B4D-9D74-BC223028A22A}" type="slidenum">
              <a:rPr lang="it-IT" smtClean="0"/>
              <a:pPr/>
              <a:t>‹N›</a:t>
            </a:fld>
            <a:endParaRPr lang="it-IT"/>
          </a:p>
        </p:txBody>
      </p:sp>
    </p:spTree>
  </p:cSld>
  <p:clrMapOvr>
    <a:masterClrMapping/>
  </p:clrMapOvr>
  <p:transition spd="med">
    <p:blinds/>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3">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7924800" y="6416675"/>
            <a:ext cx="762000" cy="365125"/>
          </a:xfrm>
        </p:spPr>
        <p:txBody>
          <a:bodyPr/>
          <a:lstStyle/>
          <a:p>
            <a:fld id="{8950B0EB-6438-4B4D-9D74-BC223028A22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spd="med">
    <p:blinds/>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it-IT" smtClean="0">
                <a:solidFill>
                  <a:schemeClr val="lt1"/>
                </a:solidFill>
                <a:latin typeface="+mn-lt"/>
                <a:ea typeface="+mn-ea"/>
                <a:cs typeface="+mn-cs"/>
              </a:rPr>
              <a:t>Fare clic sull'icona per inserire un'immagine</a:t>
            </a:r>
            <a:endParaRPr kumimoji="0" lang="en-US" dirty="0">
              <a:solidFill>
                <a:schemeClr val="lt1"/>
              </a:solidFill>
              <a:latin typeface="+mn-lt"/>
              <a:ea typeface="+mn-ea"/>
              <a:cs typeface="+mn-cs"/>
            </a:endParaRPr>
          </a:p>
        </p:txBody>
      </p:sp>
      <p:sp>
        <p:nvSpPr>
          <p:cNvPr id="4" name="Segnaposto tes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tonda singolo angolo rettangol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950B0EB-6438-4B4D-9D74-BC223028A22A}" type="slidenum">
              <a:rPr lang="it-IT" smtClean="0"/>
              <a:pPr/>
              <a:t>‹N›</a:t>
            </a:fld>
            <a:endParaRPr lang="it-IT"/>
          </a:p>
        </p:txBody>
      </p:sp>
      <p:sp>
        <p:nvSpPr>
          <p:cNvPr id="3" name="Segnaposto im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it-IT" smtClean="0"/>
              <a:t>Fare clic sull'icona per inserire un'immagine</a:t>
            </a:r>
            <a:endParaRPr kumimoji="0" lang="en-US"/>
          </a:p>
        </p:txBody>
      </p:sp>
    </p:spTree>
  </p:cSld>
  <p:clrMapOvr>
    <a:masterClrMapping/>
  </p:clrMapOvr>
  <p:transition spd="med">
    <p:blinds/>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it-IT" smtClean="0"/>
              <a:t>Fare clic per modificare lo stile del titolo</a:t>
            </a:r>
            <a:endParaRPr kumimoji="0" lang="en-US"/>
          </a:p>
        </p:txBody>
      </p:sp>
      <p:sp>
        <p:nvSpPr>
          <p:cNvPr id="28" name="Segnaposto data 27"/>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17" name="Segnaposto piè di pagina 16"/>
          <p:cNvSpPr>
            <a:spLocks noGrp="1"/>
          </p:cNvSpPr>
          <p:nvPr>
            <p:ph type="ftr" sz="quarter" idx="11"/>
          </p:nvPr>
        </p:nvSpPr>
        <p:spPr/>
        <p:txBody>
          <a:bodyPr/>
          <a:lstStyle/>
          <a:p>
            <a:endParaRPr lang="it-IT"/>
          </a:p>
        </p:txBody>
      </p:sp>
      <p:sp>
        <p:nvSpPr>
          <p:cNvPr id="29" name="Segnaposto numero diapositiva 28"/>
          <p:cNvSpPr>
            <a:spLocks noGrp="1"/>
          </p:cNvSpPr>
          <p:nvPr>
            <p:ph type="sldNum" sz="quarter" idx="12"/>
          </p:nvPr>
        </p:nvSpPr>
        <p:spPr/>
        <p:txBody>
          <a:bodyPr/>
          <a:lstStyle/>
          <a:p>
            <a:fld id="{8950B0EB-6438-4B4D-9D74-BC223028A22A}" type="slidenum">
              <a:rPr lang="it-IT" smtClean="0"/>
              <a:pPr/>
              <a:t>‹N›</a:t>
            </a:fld>
            <a:endParaRPr lang="it-IT" dirty="0"/>
          </a:p>
        </p:txBody>
      </p:sp>
      <p:sp>
        <p:nvSpPr>
          <p:cNvPr id="9" name="Sottotito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pic>
        <p:nvPicPr>
          <p:cNvPr id="7" name="Picture 2" descr="Moretta - Stemma">
            <a:hlinkClick r:id="rId2" tooltip="Moretta - Stemma"/>
          </p:cNvPr>
          <p:cNvPicPr>
            <a:picLocks noChangeAspect="1" noChangeArrowheads="1"/>
          </p:cNvPicPr>
          <p:nvPr userDrawn="1"/>
        </p:nvPicPr>
        <p:blipFill>
          <a:blip r:embed="rId3" cstate="print"/>
          <a:srcRect/>
          <a:stretch>
            <a:fillRect/>
          </a:stretch>
        </p:blipFill>
        <p:spPr bwMode="auto">
          <a:xfrm>
            <a:off x="4067944" y="3501008"/>
            <a:ext cx="2376264" cy="2808312"/>
          </a:xfrm>
          <a:prstGeom prst="rect">
            <a:avLst/>
          </a:prstGeom>
          <a:noFill/>
        </p:spPr>
      </p:pic>
    </p:spTree>
  </p:cSld>
  <p:clrMapOvr>
    <a:masterClrMapping/>
  </p:clrMapOvr>
  <p:transition spd="med">
    <p:blinds/>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3">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7924800" y="6416675"/>
            <a:ext cx="762000" cy="365125"/>
          </a:xfrm>
        </p:spPr>
        <p:txBody>
          <a:bodyPr/>
          <a:lstStyle/>
          <a:p>
            <a:fld id="{8950B0EB-6438-4B4D-9D74-BC223028A22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spd="med">
    <p:blinds/>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it-IT" smtClean="0">
                <a:solidFill>
                  <a:schemeClr val="lt1"/>
                </a:solidFill>
                <a:latin typeface="+mn-lt"/>
                <a:ea typeface="+mn-ea"/>
                <a:cs typeface="+mn-cs"/>
              </a:rPr>
              <a:t>Fare clic sull'icona per inserire un'immagine</a:t>
            </a:r>
            <a:endParaRPr kumimoji="0" lang="en-US" dirty="0">
              <a:solidFill>
                <a:schemeClr val="lt1"/>
              </a:solidFill>
              <a:latin typeface="+mn-lt"/>
              <a:ea typeface="+mn-ea"/>
              <a:cs typeface="+mn-cs"/>
            </a:endParaRPr>
          </a:p>
        </p:txBody>
      </p:sp>
      <p:sp>
        <p:nvSpPr>
          <p:cNvPr id="4" name="Segnaposto tes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50B0EB-6438-4B4D-9D74-BC223028A22A}" type="slidenum">
              <a:rPr lang="it-IT" smtClean="0"/>
              <a:pPr/>
              <a:t>‹N›</a:t>
            </a:fld>
            <a:endParaRPr lang="it-IT"/>
          </a:p>
        </p:txBody>
      </p:sp>
    </p:spTree>
  </p:cSld>
  <p:clrMapOvr>
    <a:masterClrMapping/>
  </p:clrMapOvr>
  <p:transition spd="med">
    <p:blinds/>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7.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18.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9.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ttangolo arrotondat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Segnaposto titolo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it-IT" smtClean="0"/>
              <a:t>Fare clic per modificare lo stile del titolo</a:t>
            </a:r>
            <a:endParaRPr kumimoji="0" lang="en-US"/>
          </a:p>
        </p:txBody>
      </p:sp>
      <p:sp>
        <p:nvSpPr>
          <p:cNvPr id="4" name="Segnaposto testo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5" name="Segnaposto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AC29DE6-3779-490C-BF1D-E9D44901D698}" type="datetimeFigureOut">
              <a:rPr lang="it-IT" smtClean="0"/>
              <a:pPr/>
              <a:t>24/03/2011</a:t>
            </a:fld>
            <a:endParaRPr lang="it-IT"/>
          </a:p>
        </p:txBody>
      </p:sp>
      <p:sp>
        <p:nvSpPr>
          <p:cNvPr id="18" name="Segnaposto piè di pagina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it-IT"/>
          </a:p>
        </p:txBody>
      </p:sp>
      <p:sp>
        <p:nvSpPr>
          <p:cNvPr id="5" name="Segnaposto numero diapositiva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950B0EB-6438-4B4D-9D74-BC223028A22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med">
    <p:blinds/>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rtlCol="0" anchor="ctr">
            <a:noAutofit/>
            <a:scene3d>
              <a:camera prst="orthographicFront"/>
              <a:lightRig rig="soft" dir="tl">
                <a:rot lat="0" lon="0" rev="0"/>
              </a:lightRig>
            </a:scene3d>
            <a:sp3d contourW="8890">
              <a:contourClr>
                <a:schemeClr val="accent3">
                  <a:shade val="55000"/>
                </a:schemeClr>
              </a:contourClr>
            </a:sp3d>
          </a:body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600200"/>
            <a:ext cx="8229600" cy="4724400"/>
          </a:xfrm>
          <a:prstGeom prst="rect">
            <a:avLst/>
          </a:prstGeom>
        </p:spPr>
        <p:txBody>
          <a:bodyPr vert="horz" rtlCol="0">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4" name="Segnaposto data 3"/>
          <p:cNvSpPr>
            <a:spLocks noGrp="1"/>
          </p:cNvSpPr>
          <p:nvPr>
            <p:ph type="dt" sz="half" idx="2"/>
          </p:nvPr>
        </p:nvSpPr>
        <p:spPr>
          <a:xfrm>
            <a:off x="8878" y="6483997"/>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3"/>
          </p:nvPr>
        </p:nvSpPr>
        <p:spPr>
          <a:xfrm>
            <a:off x="3124200" y="6483997"/>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992644" y="6483997"/>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8950B0EB-6438-4B4D-9D74-BC223028A22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ransition spd="med">
    <p:blinds/>
  </p:transition>
  <p:timing>
    <p:tnLst>
      <p:par>
        <p:cTn id="1" dur="indefinite" restart="never" nodeType="tmRoot"/>
      </p:par>
    </p:tnLst>
  </p:timing>
  <p:txStyles>
    <p:titleStyle>
      <a:lvl1pPr algn="ctr" rtl="0" eaLnBrk="1" latinLnBrk="0" hangingPunct="1">
        <a:spcBef>
          <a:spcPct val="0"/>
        </a:spcBef>
        <a:buNone/>
        <a:defRPr kumimoji="0" sz="4000" b="1" kern="1200" cap="all" spc="5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90000"/>
        <a:buFont typeface="Cambria"/>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100000"/>
        <a:buFont typeface="Cambria"/>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Ï"/>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90000"/>
        <a:buFont typeface="Calibri"/>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100000"/>
        <a:buFont typeface="Cambria"/>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Immagine 7"/>
          <p:cNvPicPr>
            <a:picLocks noChangeAspect="1"/>
          </p:cNvPicPr>
          <p:nvPr/>
        </p:nvPicPr>
        <p:blipFill>
          <a:blip r:embed="rId13" cstate="print">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Rettangolo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Rettangolo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Immagine 8"/>
          <p:cNvPicPr>
            <a:picLocks noChangeAspect="1"/>
          </p:cNvPicPr>
          <p:nvPr/>
        </p:nvPicPr>
        <p:blipFill>
          <a:blip r:embed="rId14" cstate="print">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Segnaposto titolo 1"/>
          <p:cNvSpPr>
            <a:spLocks noGrp="1"/>
          </p:cNvSpPr>
          <p:nvPr>
            <p:ph type="title"/>
          </p:nvPr>
        </p:nvSpPr>
        <p:spPr>
          <a:xfrm>
            <a:off x="457200" y="274638"/>
            <a:ext cx="8229600" cy="1143000"/>
          </a:xfrm>
          <a:prstGeom prst="rect">
            <a:avLst/>
          </a:prstGeom>
        </p:spPr>
        <p:txBody>
          <a:bodyPr vert="horz" rtlCol="0" anchor="ctr">
            <a:normAutofit/>
          </a:body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4" name="Segnaposto data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8950B0EB-6438-4B4D-9D74-BC223028A22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ransition spd="med">
    <p:blinds/>
  </p:transition>
  <p:timing>
    <p:tnLst>
      <p:par>
        <p:cTn id="1" dur="indefinite" restart="never" nodeType="tmRoot"/>
      </p:par>
    </p:tnLst>
  </p:timing>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egnaposto titolo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it-IT" smtClean="0"/>
              <a:t>Fare clic per modificare lo stile del titolo</a:t>
            </a:r>
            <a:endParaRPr kumimoji="0" lang="en-US"/>
          </a:p>
        </p:txBody>
      </p:sp>
      <p:sp>
        <p:nvSpPr>
          <p:cNvPr id="31" name="Segnaposto testo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7" name="Segnaposto data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AC29DE6-3779-490C-BF1D-E9D44901D698}" type="datetimeFigureOut">
              <a:rPr lang="it-IT" smtClean="0"/>
              <a:pPr/>
              <a:t>24/03/2011</a:t>
            </a:fld>
            <a:endParaRPr lang="it-IT"/>
          </a:p>
        </p:txBody>
      </p:sp>
      <p:sp>
        <p:nvSpPr>
          <p:cNvPr id="4" name="Segnaposto piè di pagina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it-IT"/>
          </a:p>
        </p:txBody>
      </p:sp>
      <p:sp>
        <p:nvSpPr>
          <p:cNvPr id="16" name="Segnaposto numero diapositiva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950B0EB-6438-4B4D-9D74-BC223028A22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ransition spd="med">
    <p:blinds/>
  </p:transition>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0B0EB-6438-4B4D-9D74-BC223028A22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ransition spd="med">
    <p:blinds/>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AC29DE6-3779-490C-BF1D-E9D44901D698}" type="datetimeFigureOut">
              <a:rPr lang="it-IT" smtClean="0"/>
              <a:pPr/>
              <a:t>24/03/2011</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950B0EB-6438-4B4D-9D74-BC223028A22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med">
    <p:blinds/>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AC29DE6-3779-490C-BF1D-E9D44901D698}" type="datetimeFigureOut">
              <a:rPr lang="it-IT" smtClean="0"/>
              <a:pPr/>
              <a:t>24/03/2011</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950B0EB-6438-4B4D-9D74-BC223028A22A}"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ransition spd="med">
    <p:blinds/>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igura a mano libera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igura a mano libera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egnaposto titolo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AC29DE6-3779-490C-BF1D-E9D44901D698}" type="datetimeFigureOut">
              <a:rPr lang="it-IT" smtClean="0"/>
              <a:pPr/>
              <a:t>24/03/2011</a:t>
            </a:fld>
            <a:endParaRPr lang="it-IT"/>
          </a:p>
        </p:txBody>
      </p:sp>
      <p:sp>
        <p:nvSpPr>
          <p:cNvPr id="22" name="Segnaposto piè di pagina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it-IT"/>
          </a:p>
        </p:txBody>
      </p:sp>
      <p:sp>
        <p:nvSpPr>
          <p:cNvPr id="18" name="Segnaposto numero diapositiva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950B0EB-6438-4B4D-9D74-BC223028A22A}"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ransition spd="med">
    <p:blinds/>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AC29DE6-3779-490C-BF1D-E9D44901D698}" type="datetimeFigureOut">
              <a:rPr lang="it-IT" smtClean="0"/>
              <a:pPr/>
              <a:t>24/03/2011</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950B0EB-6438-4B4D-9D74-BC223028A22A}"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3709" r:id="rId12"/>
  </p:sldLayoutIdLst>
  <p:transition spd="med">
    <p:blinds/>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egnaposto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AC29DE6-3779-490C-BF1D-E9D44901D698}" type="datetimeFigureOut">
              <a:rPr lang="it-IT" smtClean="0"/>
              <a:pPr/>
              <a:t>24/03/2011</a:t>
            </a:fld>
            <a:endParaRPr lang="it-IT"/>
          </a:p>
        </p:txBody>
      </p:sp>
      <p:sp>
        <p:nvSpPr>
          <p:cNvPr id="3" name="Segnaposto piè di pa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t-IT"/>
          </a:p>
        </p:txBody>
      </p:sp>
      <p:sp>
        <p:nvSpPr>
          <p:cNvPr id="8" name="Rettango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ttore 1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950B0EB-6438-4B4D-9D74-BC223028A22A}" type="slidenum">
              <a:rPr lang="it-IT" smtClean="0"/>
              <a:pPr/>
              <a:t>‹N›</a:t>
            </a:fld>
            <a:endParaRPr lang="it-IT"/>
          </a:p>
        </p:txBody>
      </p:sp>
      <p:sp>
        <p:nvSpPr>
          <p:cNvPr id="22" name="Segnaposto titolo 21"/>
          <p:cNvSpPr>
            <a:spLocks noGrp="1"/>
          </p:cNvSpPr>
          <p:nvPr>
            <p:ph type="title"/>
          </p:nvPr>
        </p:nvSpPr>
        <p:spPr>
          <a:xfrm>
            <a:off x="301752" y="228600"/>
            <a:ext cx="8534400" cy="758952"/>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ransition spd="med">
    <p:blinds/>
  </p:transition>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7776000" cy="1143000"/>
          </a:xfrm>
          <a:prstGeom prst="rect">
            <a:avLst/>
          </a:prstGeom>
        </p:spPr>
        <p:txBody>
          <a:bodyPr vert="horz" rtlCol="0" anchor="ctr">
            <a:normAutofit/>
            <a:scene3d>
              <a:camera prst="orthographicFront"/>
              <a:lightRig rig="soft" dir="t"/>
            </a:scene3d>
            <a:sp3d prstMaterial="matte">
              <a:bevelT w="12700" h="12700"/>
            </a:sp3d>
          </a:body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274320" rtlCol="0" anchor="ctr"/>
          <a:lstStyle>
            <a:lvl1pPr algn="l" eaLnBrk="1" latinLnBrk="0" hangingPunct="1">
              <a:defRPr kumimoji="0" sz="1200">
                <a:solidFill>
                  <a:schemeClr val="tx1"/>
                </a:solidFill>
              </a:defRPr>
            </a:lvl1pPr>
          </a:lstStyle>
          <a:p>
            <a:fld id="{7AC29DE6-3779-490C-BF1D-E9D44901D698}" type="datetimeFigureOut">
              <a:rPr lang="it-IT" smtClean="0"/>
              <a:pPr/>
              <a:t>24/03/2011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45720" tIns="45720" rIns="45720" rtlCol="0" anchor="ctr"/>
          <a:lstStyle>
            <a:lvl1pPr algn="r" eaLnBrk="1" latinLnBrk="0" hangingPunct="1">
              <a:defRPr kumimoji="0" sz="1200">
                <a:solidFill>
                  <a:schemeClr val="tx1"/>
                </a:solidFill>
              </a:defRPr>
            </a:lvl1pPr>
          </a:lstStyle>
          <a:p>
            <a:fld id="{8950B0EB-6438-4B4D-9D74-BC223028A22A}"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ransition spd="med">
    <p:blinds/>
  </p:transition>
  <p:timing>
    <p:tnLst>
      <p:par>
        <p:cTn id="1" dur="indefinite" restart="never" nodeType="tmRoot"/>
      </p:par>
    </p:tnLst>
  </p:timing>
  <p:txStyles>
    <p:titleStyle>
      <a:lvl1pPr algn="l" rtl="0" eaLnBrk="1" latinLnBrk="0" hangingPunct="1">
        <a:spcBef>
          <a:spcPct val="0"/>
        </a:spcBef>
        <a:buNone/>
        <a:defRPr kumimoji="0" lang="zh-CN" altLang="en-US" sz="44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AC29DE6-3779-490C-BF1D-E9D44901D698}" type="datetimeFigureOut">
              <a:rPr lang="it-IT" smtClean="0"/>
              <a:pPr/>
              <a:t>24/03/2011</a:t>
            </a:fld>
            <a:endParaRPr lang="it-IT"/>
          </a:p>
        </p:txBody>
      </p:sp>
      <p:sp>
        <p:nvSpPr>
          <p:cNvPr id="3" name="Segnaposto piè di pagina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t-IT"/>
          </a:p>
        </p:txBody>
      </p:sp>
      <p:sp>
        <p:nvSpPr>
          <p:cNvPr id="23" name="Segnaposto numero diapositiv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950B0EB-6438-4B4D-9D74-BC223028A22A}"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ransition spd="med">
    <p:blinds/>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AC29DE6-3779-490C-BF1D-E9D44901D698}" type="datetimeFigureOut">
              <a:rPr lang="it-IT" smtClean="0"/>
              <a:pPr/>
              <a:t>24/03/2011</a:t>
            </a:fld>
            <a:endParaRPr lang="it-IT"/>
          </a:p>
        </p:txBody>
      </p:sp>
      <p:sp>
        <p:nvSpPr>
          <p:cNvPr id="3" name="Segnaposto piè di pagina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t-IT"/>
          </a:p>
        </p:txBody>
      </p:sp>
      <p:sp>
        <p:nvSpPr>
          <p:cNvPr id="23" name="Segnaposto numero diapositiv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950B0EB-6438-4B4D-9D74-BC223028A22A}"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ransition spd="med">
    <p:blinds/>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3.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1.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857356" y="-571528"/>
            <a:ext cx="6172200" cy="1894362"/>
          </a:xfrm>
        </p:spPr>
        <p:txBody>
          <a:bodyPr>
            <a:normAutofit/>
          </a:bodyPr>
          <a:lstStyle/>
          <a:p>
            <a:r>
              <a:rPr lang="it-IT" dirty="0">
                <a:solidFill>
                  <a:schemeClr val="tx2">
                    <a:lumMod val="60000"/>
                    <a:lumOff val="40000"/>
                  </a:schemeClr>
                </a:solidFill>
              </a:rPr>
              <a:t>Personaggi morettesi.</a:t>
            </a:r>
            <a:r>
              <a:rPr lang="it-IT" dirty="0"/>
              <a:t/>
            </a:r>
            <a:br>
              <a:rPr lang="it-IT" dirty="0"/>
            </a:br>
            <a:endParaRPr lang="it-IT" dirty="0"/>
          </a:p>
        </p:txBody>
      </p:sp>
      <p:sp>
        <p:nvSpPr>
          <p:cNvPr id="3" name="Sottotitolo 2"/>
          <p:cNvSpPr>
            <a:spLocks noGrp="1"/>
          </p:cNvSpPr>
          <p:nvPr>
            <p:ph type="subTitle" idx="1"/>
          </p:nvPr>
        </p:nvSpPr>
        <p:spPr>
          <a:xfrm>
            <a:off x="1907704" y="1340768"/>
            <a:ext cx="6172200" cy="1371600"/>
          </a:xfrm>
        </p:spPr>
        <p:txBody>
          <a:bodyPr>
            <a:normAutofit fontScale="92500"/>
          </a:bodyPr>
          <a:lstStyle/>
          <a:p>
            <a:r>
              <a:rPr lang="it-IT" sz="2000" dirty="0" smtClean="0">
                <a:solidFill>
                  <a:schemeClr val="tx1"/>
                </a:solidFill>
                <a:latin typeface="Arial Rounded MT Bold" pitchFamily="34" charset="0"/>
              </a:rPr>
              <a:t>Ci sono diversi personaggi morettesi riconosciuti per quello che hanno fatto e per quello che sono stati .Noi parleremo soltanto di Diodato Pallieri , Giovanni Battista Balbis e Gaspare Andrea Coller.</a:t>
            </a:r>
          </a:p>
          <a:p>
            <a:endParaRPr lang="it-IT" dirty="0" smtClean="0">
              <a:latin typeface="Arial Rounded MT Bold" pitchFamily="34" charset="0"/>
            </a:endParaRPr>
          </a:p>
          <a:p>
            <a:endParaRPr lang="it-IT" dirty="0" smtClean="0">
              <a:solidFill>
                <a:schemeClr val="tx1"/>
              </a:solidFill>
            </a:endParaRPr>
          </a:p>
          <a:p>
            <a:endParaRPr lang="it-IT" dirty="0">
              <a:solidFill>
                <a:schemeClr val="tx1"/>
              </a:solidFill>
            </a:endParaRPr>
          </a:p>
        </p:txBody>
      </p:sp>
    </p:spTree>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332656"/>
            <a:ext cx="8229600" cy="1143000"/>
          </a:xfrm>
        </p:spPr>
        <p:txBody>
          <a:bodyPr/>
          <a:lstStyle/>
          <a:p>
            <a:r>
              <a:rPr lang="it-IT" dirty="0" smtClean="0">
                <a:latin typeface="Snap ITC" pitchFamily="82" charset="0"/>
              </a:rPr>
              <a:t>Dopo:</a:t>
            </a:r>
            <a:endParaRPr lang="it-IT" dirty="0">
              <a:latin typeface="Snap ITC" pitchFamily="82" charset="0"/>
            </a:endParaRPr>
          </a:p>
        </p:txBody>
      </p:sp>
      <p:pic>
        <p:nvPicPr>
          <p:cNvPr id="4" name="Segnaposto contenuto 3" descr="pianta dell'orto ...bmp"/>
          <p:cNvPicPr>
            <a:picLocks noGrp="1" noChangeAspect="1"/>
          </p:cNvPicPr>
          <p:nvPr>
            <p:ph idx="1"/>
          </p:nvPr>
        </p:nvPicPr>
        <p:blipFill>
          <a:blip r:embed="rId2" cstate="print"/>
          <a:stretch>
            <a:fillRect/>
          </a:stretch>
        </p:blipFill>
        <p:spPr>
          <a:xfrm>
            <a:off x="755576" y="2564904"/>
            <a:ext cx="2160240" cy="3359173"/>
          </a:xfrm>
        </p:spPr>
      </p:pic>
      <p:sp>
        <p:nvSpPr>
          <p:cNvPr id="5" name="Rettangolo 4"/>
          <p:cNvSpPr/>
          <p:nvPr/>
        </p:nvSpPr>
        <p:spPr>
          <a:xfrm>
            <a:off x="3563888" y="1340768"/>
            <a:ext cx="4572000" cy="5355312"/>
          </a:xfrm>
          <a:prstGeom prst="rect">
            <a:avLst/>
          </a:prstGeom>
        </p:spPr>
        <p:txBody>
          <a:bodyPr>
            <a:spAutoFit/>
          </a:bodyPr>
          <a:lstStyle/>
          <a:p>
            <a:r>
              <a:rPr lang="it-IT" dirty="0" smtClean="0">
                <a:solidFill>
                  <a:schemeClr val="bg2">
                    <a:lumMod val="50000"/>
                  </a:schemeClr>
                </a:solidFill>
                <a:latin typeface="Bauhaus 93" pitchFamily="82" charset="0"/>
              </a:rPr>
              <a:t>-Nel 1762, alla morte di Donati, la cattedra e la direzione dell'Orto furono affidate, appunto, al medico Carlo Allioni, uno dei più importanti botanici del XVIII secolo, che era già stato allievo sia di Caccia che di Donati. </a:t>
            </a:r>
          </a:p>
          <a:p>
            <a:endParaRPr lang="it-IT" dirty="0" smtClean="0">
              <a:solidFill>
                <a:schemeClr val="bg2">
                  <a:lumMod val="50000"/>
                </a:schemeClr>
              </a:solidFill>
              <a:latin typeface="Bauhaus 93" pitchFamily="82" charset="0"/>
            </a:endParaRPr>
          </a:p>
          <a:p>
            <a:r>
              <a:rPr lang="it-IT" dirty="0" smtClean="0">
                <a:solidFill>
                  <a:schemeClr val="bg2">
                    <a:lumMod val="50000"/>
                  </a:schemeClr>
                </a:solidFill>
                <a:latin typeface="Bauhaus 93" pitchFamily="82" charset="0"/>
              </a:rPr>
              <a:t>-Anche Allioni si dedicò all'esplorazione botanica del territorio piemontese (che culminò nella stesura della "Flora Pedemontana") e sotto la sua direzione l'orto raggiunse le 4.500 specie.</a:t>
            </a:r>
          </a:p>
          <a:p>
            <a:r>
              <a:rPr lang="it-IT" dirty="0" smtClean="0">
                <a:solidFill>
                  <a:schemeClr val="bg2">
                    <a:lumMod val="50000"/>
                  </a:schemeClr>
                </a:solidFill>
                <a:latin typeface="Bauhaus 93" pitchFamily="82" charset="0"/>
              </a:rPr>
              <a:t/>
            </a:r>
            <a:br>
              <a:rPr lang="it-IT" dirty="0" smtClean="0">
                <a:solidFill>
                  <a:schemeClr val="bg2">
                    <a:lumMod val="50000"/>
                  </a:schemeClr>
                </a:solidFill>
                <a:latin typeface="Bauhaus 93" pitchFamily="82" charset="0"/>
              </a:rPr>
            </a:br>
            <a:r>
              <a:rPr lang="it-IT" dirty="0" smtClean="0">
                <a:solidFill>
                  <a:schemeClr val="bg2">
                    <a:lumMod val="50000"/>
                  </a:schemeClr>
                </a:solidFill>
                <a:latin typeface="Bauhaus 93" pitchFamily="82" charset="0"/>
              </a:rPr>
              <a:t>-Allioni iniziò anche a collezionare parte delle piante coltivate dopo averle essiccate (tali raccolte venivano chiamate </a:t>
            </a:r>
            <a:r>
              <a:rPr lang="it-IT" i="1" dirty="0" smtClean="0">
                <a:solidFill>
                  <a:schemeClr val="bg2">
                    <a:lumMod val="50000"/>
                  </a:schemeClr>
                </a:solidFill>
                <a:latin typeface="Bauhaus 93" pitchFamily="82" charset="0"/>
              </a:rPr>
              <a:t>exsiccata</a:t>
            </a:r>
            <a:r>
              <a:rPr lang="it-IT" dirty="0" smtClean="0">
                <a:solidFill>
                  <a:schemeClr val="bg2">
                    <a:lumMod val="50000"/>
                  </a:schemeClr>
                </a:solidFill>
                <a:latin typeface="Bauhaus 93" pitchFamily="82" charset="0"/>
              </a:rPr>
              <a:t>), ponendo così le basi dell'attuale erbario dell'Orto Botanico, l‘ </a:t>
            </a:r>
            <a:r>
              <a:rPr lang="it-IT" i="1" dirty="0" err="1" smtClean="0">
                <a:solidFill>
                  <a:schemeClr val="bg2">
                    <a:lumMod val="50000"/>
                  </a:schemeClr>
                </a:solidFill>
                <a:latin typeface="Bauhaus 93" pitchFamily="82" charset="0"/>
              </a:rPr>
              <a:t>Herbarium</a:t>
            </a:r>
            <a:r>
              <a:rPr lang="it-IT" i="1" dirty="0" smtClean="0">
                <a:solidFill>
                  <a:schemeClr val="bg2">
                    <a:lumMod val="50000"/>
                  </a:schemeClr>
                </a:solidFill>
                <a:latin typeface="Bauhaus 93" pitchFamily="82" charset="0"/>
              </a:rPr>
              <a:t>  Universitatis Taurinensis</a:t>
            </a:r>
            <a:r>
              <a:rPr lang="it-IT" dirty="0" smtClean="0">
                <a:solidFill>
                  <a:schemeClr val="bg2">
                    <a:lumMod val="50000"/>
                  </a:schemeClr>
                </a:solidFill>
                <a:latin typeface="Bauhaus 93" pitchFamily="82" charset="0"/>
              </a:rPr>
              <a:t>.</a:t>
            </a:r>
          </a:p>
        </p:txBody>
      </p:sp>
    </p:spTree>
  </p:cSld>
  <p:clrMapOvr>
    <a:masterClrMapping/>
  </p:clrMapOvr>
  <p:transition spd="med">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44824" y="-171400"/>
            <a:ext cx="8229600" cy="1143000"/>
          </a:xfrm>
        </p:spPr>
        <p:txBody>
          <a:bodyPr/>
          <a:lstStyle/>
          <a:p>
            <a:r>
              <a:rPr lang="it-IT" dirty="0" smtClean="0"/>
              <a:t>Poi:</a:t>
            </a:r>
            <a:endParaRPr lang="it-IT" dirty="0"/>
          </a:p>
        </p:txBody>
      </p:sp>
      <p:pic>
        <p:nvPicPr>
          <p:cNvPr id="4" name="Segnaposto contenuto 3" descr="imagesCAQMB0D6.jpg"/>
          <p:cNvPicPr>
            <a:picLocks noGrp="1" noChangeAspect="1"/>
          </p:cNvPicPr>
          <p:nvPr>
            <p:ph idx="1"/>
          </p:nvPr>
        </p:nvPicPr>
        <p:blipFill>
          <a:blip r:embed="rId2" cstate="print"/>
          <a:stretch>
            <a:fillRect/>
          </a:stretch>
        </p:blipFill>
        <p:spPr>
          <a:xfrm>
            <a:off x="6156176" y="620688"/>
            <a:ext cx="2573933" cy="3636191"/>
          </a:xfrm>
        </p:spPr>
      </p:pic>
      <p:sp>
        <p:nvSpPr>
          <p:cNvPr id="5" name="Rettangolo 4"/>
          <p:cNvSpPr/>
          <p:nvPr/>
        </p:nvSpPr>
        <p:spPr>
          <a:xfrm>
            <a:off x="683568" y="671691"/>
            <a:ext cx="5400600" cy="5632311"/>
          </a:xfrm>
          <a:prstGeom prst="rect">
            <a:avLst/>
          </a:prstGeom>
        </p:spPr>
        <p:txBody>
          <a:bodyPr wrap="square">
            <a:spAutoFit/>
          </a:bodyPr>
          <a:lstStyle/>
          <a:p>
            <a:r>
              <a:rPr lang="it-IT" dirty="0" smtClean="0">
                <a:solidFill>
                  <a:schemeClr val="tx2">
                    <a:lumMod val="60000"/>
                    <a:lumOff val="40000"/>
                  </a:schemeClr>
                </a:solidFill>
                <a:latin typeface="Berlin Sans FB Demi" pitchFamily="34" charset="0"/>
              </a:rPr>
              <a:t>-</a:t>
            </a:r>
            <a:r>
              <a:rPr lang="it-IT" dirty="0" smtClean="0">
                <a:solidFill>
                  <a:schemeClr val="tx2">
                    <a:lumMod val="75000"/>
                  </a:schemeClr>
                </a:solidFill>
                <a:latin typeface="Berlin Sans FB Demi" pitchFamily="34" charset="0"/>
              </a:rPr>
              <a:t>Nel 1801, la cattedra di Botanica e la direzione dell'Orto passarono a Giovanni Battista Balbis, allievo di Allioni, il quale affiancò alla ricerca scientifica e alla raccolta nuove specie, una forte attenzione allo sviluppo di relazioni tra l’Orto Botanico torinese e le analoghe istituzioni europee.</a:t>
            </a:r>
          </a:p>
          <a:p>
            <a:r>
              <a:rPr lang="it-IT" dirty="0" smtClean="0">
                <a:solidFill>
                  <a:schemeClr val="tx2">
                    <a:lumMod val="60000"/>
                    <a:lumOff val="40000"/>
                  </a:schemeClr>
                </a:solidFill>
                <a:latin typeface="Berlin Sans FB Demi" pitchFamily="34" charset="0"/>
              </a:rPr>
              <a:t>-</a:t>
            </a:r>
            <a:r>
              <a:rPr lang="it-IT" dirty="0" smtClean="0">
                <a:solidFill>
                  <a:schemeClr val="tx2">
                    <a:lumMod val="75000"/>
                  </a:schemeClr>
                </a:solidFill>
                <a:latin typeface="Berlin Sans FB Demi" pitchFamily="34" charset="0"/>
              </a:rPr>
              <a:t>Balbis, forte anche dei suoi trascorsi politici, riuscì a destare l'interesse del generale francese Menou, allora amministratore capo del dipartimento del Po.</a:t>
            </a:r>
          </a:p>
          <a:p>
            <a:r>
              <a:rPr lang="it-IT" dirty="0" smtClean="0">
                <a:solidFill>
                  <a:schemeClr val="tx2">
                    <a:lumMod val="60000"/>
                    <a:lumOff val="40000"/>
                  </a:schemeClr>
                </a:solidFill>
                <a:latin typeface="Berlin Sans FB Demi" pitchFamily="34" charset="0"/>
              </a:rPr>
              <a:t>-</a:t>
            </a:r>
            <a:r>
              <a:rPr lang="it-IT" dirty="0" smtClean="0">
                <a:solidFill>
                  <a:schemeClr val="tx2">
                    <a:lumMod val="75000"/>
                  </a:schemeClr>
                </a:solidFill>
                <a:latin typeface="Berlin Sans FB Demi" pitchFamily="34" charset="0"/>
              </a:rPr>
              <a:t>Gli aiuti concessi, uniti alla perizia e alla perseveranza del suo curatore, consentirono all'orto botanico di arricchirsi come specie coltivate e come strutture.</a:t>
            </a:r>
          </a:p>
          <a:p>
            <a:r>
              <a:rPr lang="it-IT" dirty="0" smtClean="0">
                <a:solidFill>
                  <a:schemeClr val="tx2">
                    <a:lumMod val="60000"/>
                    <a:lumOff val="40000"/>
                  </a:schemeClr>
                </a:solidFill>
                <a:latin typeface="Berlin Sans FB Demi" pitchFamily="34" charset="0"/>
              </a:rPr>
              <a:t>-</a:t>
            </a:r>
            <a:r>
              <a:rPr lang="it-IT" dirty="0" smtClean="0">
                <a:solidFill>
                  <a:schemeClr val="tx2">
                    <a:lumMod val="75000"/>
                  </a:schemeClr>
                </a:solidFill>
                <a:latin typeface="Berlin Sans FB Demi" pitchFamily="34" charset="0"/>
              </a:rPr>
              <a:t>Durante i tredici anni del suo mandato, Balbis riuscì ad aumentare la raccolta delle piante di ben 1.900 specie, anche grazie alla fitta corrispondenza intrattenuta con i più rinomati botanici e le organizzazioni scientifiche d'Europa (a molte delle quali fu, tra l'altro, ammesso come membro).</a:t>
            </a:r>
          </a:p>
        </p:txBody>
      </p:sp>
    </p:spTree>
  </p:cSld>
  <p:clrMapOvr>
    <a:masterClrMapping/>
  </p:clrMapOvr>
  <p:transition spd="med">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548680"/>
            <a:ext cx="7498080" cy="1143000"/>
          </a:xfrm>
        </p:spPr>
        <p:txBody>
          <a:bodyPr>
            <a:normAutofit/>
          </a:bodyPr>
          <a:lstStyle/>
          <a:p>
            <a:r>
              <a:rPr lang="it-IT" b="1" dirty="0" smtClean="0"/>
              <a:t>Direttori dell'Orto Botanico </a:t>
            </a:r>
            <a:br>
              <a:rPr lang="it-IT" b="1" dirty="0" smtClean="0"/>
            </a:br>
            <a:endParaRPr lang="it-IT" dirty="0"/>
          </a:p>
        </p:txBody>
      </p:sp>
      <p:sp>
        <p:nvSpPr>
          <p:cNvPr id="3" name="Segnaposto contenuto 2"/>
          <p:cNvSpPr>
            <a:spLocks noGrp="1"/>
          </p:cNvSpPr>
          <p:nvPr>
            <p:ph sz="quarter" idx="1"/>
          </p:nvPr>
        </p:nvSpPr>
        <p:spPr/>
        <p:txBody>
          <a:bodyPr>
            <a:noAutofit/>
          </a:bodyPr>
          <a:lstStyle/>
          <a:p>
            <a:r>
              <a:rPr lang="it-IT" sz="1600" dirty="0" smtClean="0">
                <a:solidFill>
                  <a:schemeClr val="accent3">
                    <a:lumMod val="50000"/>
                  </a:schemeClr>
                </a:solidFill>
                <a:latin typeface="Snap ITC" pitchFamily="82" charset="0"/>
              </a:rPr>
              <a:t>Bartolomeo Giuseppe Caccia (1729 - 1749)</a:t>
            </a:r>
          </a:p>
          <a:p>
            <a:r>
              <a:rPr lang="it-IT" sz="1600" dirty="0" smtClean="0">
                <a:solidFill>
                  <a:schemeClr val="accent3">
                    <a:lumMod val="50000"/>
                  </a:schemeClr>
                </a:solidFill>
                <a:latin typeface="Snap ITC" pitchFamily="82" charset="0"/>
              </a:rPr>
              <a:t>Vitaliano Donati (1750 - 1762)</a:t>
            </a:r>
          </a:p>
          <a:p>
            <a:r>
              <a:rPr lang="it-IT" sz="1600" dirty="0" smtClean="0">
                <a:solidFill>
                  <a:schemeClr val="accent3">
                    <a:lumMod val="50000"/>
                  </a:schemeClr>
                </a:solidFill>
                <a:latin typeface="Snap ITC" pitchFamily="82" charset="0"/>
              </a:rPr>
              <a:t>Carlo Allioni (1762 - 1781)</a:t>
            </a:r>
          </a:p>
          <a:p>
            <a:r>
              <a:rPr lang="it-IT" sz="1600" dirty="0" smtClean="0">
                <a:solidFill>
                  <a:schemeClr val="accent3">
                    <a:lumMod val="50000"/>
                  </a:schemeClr>
                </a:solidFill>
                <a:latin typeface="Snap ITC" pitchFamily="82" charset="0"/>
              </a:rPr>
              <a:t>Giovanni Pietro Dana (1781-1801)</a:t>
            </a:r>
          </a:p>
          <a:p>
            <a:r>
              <a:rPr lang="it-IT" sz="1800" dirty="0" smtClean="0">
                <a:solidFill>
                  <a:srgbClr val="FF0000"/>
                </a:solidFill>
                <a:latin typeface="Snap ITC" pitchFamily="82" charset="0"/>
              </a:rPr>
              <a:t>Giovanni</a:t>
            </a:r>
            <a:r>
              <a:rPr lang="it-IT" sz="1600" dirty="0" smtClean="0">
                <a:solidFill>
                  <a:srgbClr val="FF0000"/>
                </a:solidFill>
                <a:latin typeface="Snap ITC" pitchFamily="82" charset="0"/>
              </a:rPr>
              <a:t> Battista Balbis (1801-1814)</a:t>
            </a:r>
          </a:p>
          <a:p>
            <a:r>
              <a:rPr lang="it-IT" sz="1600" dirty="0" smtClean="0">
                <a:solidFill>
                  <a:schemeClr val="accent3">
                    <a:lumMod val="50000"/>
                  </a:schemeClr>
                </a:solidFill>
                <a:latin typeface="Snap ITC" pitchFamily="82" charset="0"/>
              </a:rPr>
              <a:t>Giovanni Biroli (1815-1817)</a:t>
            </a:r>
          </a:p>
          <a:p>
            <a:r>
              <a:rPr lang="it-IT" sz="1600" dirty="0" smtClean="0">
                <a:solidFill>
                  <a:schemeClr val="accent3">
                    <a:lumMod val="50000"/>
                  </a:schemeClr>
                </a:solidFill>
                <a:latin typeface="Snap ITC" pitchFamily="82" charset="0"/>
              </a:rPr>
              <a:t>Carlo Matteo Capelli (1817-1831)</a:t>
            </a:r>
          </a:p>
          <a:p>
            <a:r>
              <a:rPr lang="it-IT" sz="1600" dirty="0" smtClean="0">
                <a:solidFill>
                  <a:schemeClr val="accent3">
                    <a:lumMod val="50000"/>
                  </a:schemeClr>
                </a:solidFill>
                <a:latin typeface="Snap ITC" pitchFamily="82" charset="0"/>
              </a:rPr>
              <a:t>Giuseppe Giacinto Moris (1831-1869)</a:t>
            </a:r>
          </a:p>
          <a:p>
            <a:r>
              <a:rPr lang="it-IT" sz="1600" dirty="0" smtClean="0">
                <a:solidFill>
                  <a:schemeClr val="accent3">
                    <a:lumMod val="50000"/>
                  </a:schemeClr>
                </a:solidFill>
                <a:latin typeface="Snap ITC" pitchFamily="82" charset="0"/>
              </a:rPr>
              <a:t>Giovanni Battista Delponte (1870-1878)</a:t>
            </a:r>
          </a:p>
          <a:p>
            <a:r>
              <a:rPr lang="it-IT" sz="1600" dirty="0" smtClean="0">
                <a:solidFill>
                  <a:schemeClr val="accent3">
                    <a:lumMod val="50000"/>
                  </a:schemeClr>
                </a:solidFill>
                <a:latin typeface="Snap ITC" pitchFamily="82" charset="0"/>
              </a:rPr>
              <a:t>Giovanni Arcangeli (1879-1883)</a:t>
            </a:r>
          </a:p>
          <a:p>
            <a:r>
              <a:rPr lang="it-IT" sz="1600" dirty="0" smtClean="0">
                <a:solidFill>
                  <a:schemeClr val="accent3">
                    <a:lumMod val="50000"/>
                  </a:schemeClr>
                </a:solidFill>
                <a:latin typeface="Snap ITC" pitchFamily="82" charset="0"/>
              </a:rPr>
              <a:t>Giuseppe Gibelli (1883-1898)</a:t>
            </a:r>
          </a:p>
          <a:p>
            <a:r>
              <a:rPr lang="it-IT" sz="1600" dirty="0" smtClean="0">
                <a:solidFill>
                  <a:schemeClr val="accent3">
                    <a:lumMod val="50000"/>
                  </a:schemeClr>
                </a:solidFill>
                <a:latin typeface="Snap ITC" pitchFamily="82" charset="0"/>
              </a:rPr>
              <a:t>Oreste Mattirolo 1899-1932)</a:t>
            </a:r>
          </a:p>
          <a:p>
            <a:r>
              <a:rPr lang="it-IT" sz="1600" dirty="0" smtClean="0">
                <a:solidFill>
                  <a:schemeClr val="accent3">
                    <a:lumMod val="50000"/>
                  </a:schemeClr>
                </a:solidFill>
                <a:latin typeface="Snap ITC" pitchFamily="82" charset="0"/>
              </a:rPr>
              <a:t>Carlo Cappelletti (?-?)</a:t>
            </a:r>
          </a:p>
          <a:p>
            <a:r>
              <a:rPr lang="it-IT" sz="1600" dirty="0" smtClean="0">
                <a:solidFill>
                  <a:schemeClr val="accent3">
                    <a:lumMod val="50000"/>
                  </a:schemeClr>
                </a:solidFill>
                <a:latin typeface="Snap ITC" pitchFamily="82" charset="0"/>
              </a:rPr>
              <a:t>Arturo Ceruti (?-?)</a:t>
            </a:r>
          </a:p>
          <a:p>
            <a:r>
              <a:rPr lang="it-IT" sz="1600" dirty="0" smtClean="0">
                <a:solidFill>
                  <a:schemeClr val="accent3">
                    <a:lumMod val="50000"/>
                  </a:schemeClr>
                </a:solidFill>
                <a:latin typeface="Snap ITC" pitchFamily="82" charset="0"/>
              </a:rPr>
              <a:t>Beniamino Peyronel (1951-1960)</a:t>
            </a:r>
          </a:p>
          <a:p>
            <a:r>
              <a:rPr lang="it-IT" sz="1600" dirty="0" smtClean="0">
                <a:solidFill>
                  <a:schemeClr val="accent3">
                    <a:lumMod val="50000"/>
                  </a:schemeClr>
                </a:solidFill>
                <a:latin typeface="Snap ITC" pitchFamily="82" charset="0"/>
              </a:rPr>
              <a:t>…</a:t>
            </a:r>
            <a:r>
              <a:rPr lang="it-IT" sz="1600" dirty="0" smtClean="0"/>
              <a:t/>
            </a:r>
            <a:br>
              <a:rPr lang="it-IT" sz="1600" dirty="0" smtClean="0"/>
            </a:br>
            <a:endParaRPr lang="it-IT" sz="1600" dirty="0" smtClean="0"/>
          </a:p>
          <a:p>
            <a:endParaRPr lang="it-IT" sz="1600" dirty="0"/>
          </a:p>
        </p:txBody>
      </p:sp>
    </p:spTree>
  </p:cSld>
  <p:clrMapOvr>
    <a:masterClrMapping/>
  </p:clrMapOvr>
  <p:transition spd="med">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0528" y="260648"/>
            <a:ext cx="8229600" cy="1143000"/>
          </a:xfrm>
        </p:spPr>
        <p:txBody>
          <a:bodyPr>
            <a:normAutofit fontScale="90000"/>
          </a:bodyPr>
          <a:lstStyle/>
          <a:p>
            <a:r>
              <a:rPr lang="it-IT" dirty="0" smtClean="0">
                <a:solidFill>
                  <a:schemeClr val="accent6">
                    <a:lumMod val="20000"/>
                    <a:lumOff val="80000"/>
                  </a:schemeClr>
                </a:solidFill>
              </a:rPr>
              <a:t>Gaspare</a:t>
            </a:r>
            <a:r>
              <a:rPr lang="it-IT" dirty="0" smtClean="0"/>
              <a:t> </a:t>
            </a:r>
            <a:r>
              <a:rPr lang="it-IT" dirty="0" smtClean="0">
                <a:solidFill>
                  <a:schemeClr val="accent6">
                    <a:lumMod val="20000"/>
                    <a:lumOff val="80000"/>
                  </a:schemeClr>
                </a:solidFill>
              </a:rPr>
              <a:t>Andrea</a:t>
            </a:r>
            <a:r>
              <a:rPr lang="it-IT" dirty="0" smtClean="0"/>
              <a:t> </a:t>
            </a:r>
            <a:r>
              <a:rPr lang="it-IT" dirty="0" smtClean="0">
                <a:solidFill>
                  <a:schemeClr val="accent6">
                    <a:lumMod val="20000"/>
                    <a:lumOff val="80000"/>
                  </a:schemeClr>
                </a:solidFill>
              </a:rPr>
              <a:t>Coller</a:t>
            </a:r>
            <a:r>
              <a:rPr lang="it-IT" dirty="0" smtClean="0"/>
              <a:t/>
            </a:r>
            <a:br>
              <a:rPr lang="it-IT" dirty="0" smtClean="0"/>
            </a:br>
            <a:endParaRPr lang="it-IT" dirty="0"/>
          </a:p>
        </p:txBody>
      </p:sp>
      <p:pic>
        <p:nvPicPr>
          <p:cNvPr id="4" name="Segnaposto contenuto 3" descr="Coller[1].gif"/>
          <p:cNvPicPr>
            <a:picLocks noGrp="1" noChangeAspect="1"/>
          </p:cNvPicPr>
          <p:nvPr>
            <p:ph idx="1"/>
          </p:nvPr>
        </p:nvPicPr>
        <p:blipFill>
          <a:blip r:embed="rId2" cstate="print"/>
          <a:stretch>
            <a:fillRect/>
          </a:stretch>
        </p:blipFill>
        <p:spPr>
          <a:xfrm>
            <a:off x="2627784" y="3140968"/>
            <a:ext cx="2592288" cy="3024336"/>
          </a:xfrm>
          <a:prstGeom prst="cube">
            <a:avLst/>
          </a:prstGeom>
          <a:effectLst>
            <a:outerShdw blurRad="76200" dir="18900000" sy="23000" kx="-1200000" algn="bl" rotWithShape="0">
              <a:prstClr val="black">
                <a:alpha val="20000"/>
              </a:prstClr>
            </a:outerShdw>
          </a:effectLst>
        </p:spPr>
      </p:pic>
      <p:sp>
        <p:nvSpPr>
          <p:cNvPr id="5" name="Rettangolo 4"/>
          <p:cNvSpPr/>
          <p:nvPr/>
        </p:nvSpPr>
        <p:spPr>
          <a:xfrm>
            <a:off x="683568" y="1052736"/>
            <a:ext cx="6876256" cy="1754326"/>
          </a:xfrm>
          <a:prstGeom prst="rect">
            <a:avLst/>
          </a:prstGeom>
        </p:spPr>
        <p:txBody>
          <a:bodyPr wrap="square">
            <a:spAutoFit/>
          </a:bodyPr>
          <a:lstStyle/>
          <a:p>
            <a:pPr lvl="0"/>
            <a:r>
              <a:rPr lang="it-IT" dirty="0" smtClean="0">
                <a:latin typeface="Snap ITC" pitchFamily="82" charset="0"/>
              </a:rPr>
              <a:t>Gaspare Andrea Coller è nato a Moretta il 5 aprile 1776 ed è morto il 14 settembre 1855 . E’ stato un magistrato italiano , senatore del Regno di Sardegna ,che fu istituito nel 1297 da Papa Bonifacio VIII in ottemperanza al Trattato di Anagni. </a:t>
            </a:r>
            <a:endParaRPr lang="it-IT" dirty="0">
              <a:latin typeface="Snap ITC" pitchFamily="82" charset="0"/>
            </a:endParaRPr>
          </a:p>
        </p:txBody>
      </p:sp>
    </p:spTree>
  </p:cSld>
  <p:clrMapOvr>
    <a:masterClrMapping/>
  </p:clrMapOvr>
  <p:transition spd="med">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t>
            </a:r>
            <a:r>
              <a:rPr lang="it-IT" dirty="0" smtClean="0">
                <a:solidFill>
                  <a:schemeClr val="accent5">
                    <a:lumMod val="60000"/>
                    <a:lumOff val="40000"/>
                  </a:schemeClr>
                </a:solidFill>
                <a:latin typeface="Forte" pitchFamily="66" charset="0"/>
              </a:rPr>
              <a:t>Motivo:</a:t>
            </a:r>
            <a:r>
              <a:rPr lang="it-IT" dirty="0" smtClean="0"/>
              <a:t/>
            </a:r>
            <a:br>
              <a:rPr lang="it-IT" dirty="0" smtClean="0"/>
            </a:br>
            <a:endParaRPr lang="it-IT" dirty="0"/>
          </a:p>
        </p:txBody>
      </p:sp>
      <p:pic>
        <p:nvPicPr>
          <p:cNvPr id="4" name="Segnaposto contenuto 3" descr="papa Bonifacio VIII.jpg"/>
          <p:cNvPicPr>
            <a:picLocks noGrp="1" noChangeAspect="1"/>
          </p:cNvPicPr>
          <p:nvPr>
            <p:ph idx="1"/>
          </p:nvPr>
        </p:nvPicPr>
        <p:blipFill>
          <a:blip r:embed="rId2" cstate="print"/>
          <a:stretch>
            <a:fillRect/>
          </a:stretch>
        </p:blipFill>
        <p:spPr>
          <a:xfrm>
            <a:off x="2411760" y="1844824"/>
            <a:ext cx="3477344" cy="41867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5" name="Rectangle 1"/>
          <p:cNvSpPr>
            <a:spLocks noChangeArrowheads="1"/>
          </p:cNvSpPr>
          <p:nvPr/>
        </p:nvSpPr>
        <p:spPr bwMode="auto">
          <a:xfrm>
            <a:off x="0" y="1124744"/>
            <a:ext cx="919809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Forte" pitchFamily="66" charset="0"/>
                <a:ea typeface="Times New Roman" pitchFamily="18" charset="0"/>
                <a:cs typeface="Calibri" pitchFamily="34" charset="0"/>
              </a:rPr>
              <a:t> </a:t>
            </a:r>
            <a:r>
              <a:rPr kumimoji="0" lang="it-IT" sz="1800" b="0" i="0" u="none" strike="noStrike" cap="none" normalizeH="0" baseline="0" smtClean="0">
                <a:ln>
                  <a:noFill/>
                </a:ln>
                <a:solidFill>
                  <a:schemeClr val="tx1"/>
                </a:solidFill>
                <a:effectLst/>
                <a:latin typeface="Forte" pitchFamily="66" charset="0"/>
                <a:ea typeface="Times New Roman" pitchFamily="18" charset="0"/>
                <a:cs typeface="Calibri" pitchFamily="34" charset="0"/>
              </a:rPr>
              <a:t>Fu creato </a:t>
            </a:r>
            <a:r>
              <a:rPr kumimoji="0" lang="it-IT" sz="1800" b="0" i="0" u="none" strike="noStrike" cap="none" normalizeH="0" baseline="0" dirty="0" smtClean="0">
                <a:ln>
                  <a:noFill/>
                </a:ln>
                <a:solidFill>
                  <a:schemeClr val="tx1"/>
                </a:solidFill>
                <a:effectLst/>
                <a:latin typeface="Forte" pitchFamily="66" charset="0"/>
                <a:ea typeface="Times New Roman" pitchFamily="18" charset="0"/>
                <a:cs typeface="Calibri" pitchFamily="34" charset="0"/>
              </a:rPr>
              <a:t>per una crisi politica e diplomatica tra la Corona d’Aragona e il ducato d’Angiò .</a:t>
            </a:r>
            <a:endParaRPr kumimoji="0" lang="it-IT" sz="1800" b="0" i="0" u="none" strike="noStrike" cap="none" normalizeH="0" baseline="0" dirty="0" smtClean="0">
              <a:ln>
                <a:noFill/>
              </a:ln>
              <a:solidFill>
                <a:schemeClr val="tx1"/>
              </a:solidFill>
              <a:effectLst/>
              <a:latin typeface="Forte" pitchFamily="66" charset="0"/>
              <a:cs typeface="Arial" pitchFamily="34" charset="0"/>
            </a:endParaRPr>
          </a:p>
        </p:txBody>
      </p:sp>
    </p:spTree>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8686800" cy="838200"/>
          </a:xfrm>
        </p:spPr>
        <p:txBody>
          <a:bodyPr>
            <a:normAutofit fontScale="90000"/>
          </a:bodyPr>
          <a:lstStyle/>
          <a:p>
            <a:r>
              <a:rPr lang="it-IT" dirty="0" smtClean="0"/>
              <a:t>                                     </a:t>
            </a:r>
            <a:r>
              <a:rPr lang="it-IT" dirty="0" smtClean="0">
                <a:solidFill>
                  <a:schemeClr val="accent2">
                    <a:lumMod val="75000"/>
                  </a:schemeClr>
                </a:solidFill>
              </a:rPr>
              <a:t>POI:</a:t>
            </a:r>
            <a:r>
              <a:rPr lang="it-IT" dirty="0" smtClean="0"/>
              <a:t/>
            </a:r>
            <a:br>
              <a:rPr lang="it-IT" dirty="0" smtClean="0"/>
            </a:br>
            <a:endParaRPr lang="it-IT" dirty="0"/>
          </a:p>
        </p:txBody>
      </p:sp>
      <p:sp>
        <p:nvSpPr>
          <p:cNvPr id="3" name="Segnaposto contenuto 2"/>
          <p:cNvSpPr>
            <a:spLocks noGrp="1"/>
          </p:cNvSpPr>
          <p:nvPr>
            <p:ph idx="1"/>
          </p:nvPr>
        </p:nvSpPr>
        <p:spPr>
          <a:xfrm>
            <a:off x="971600" y="980728"/>
            <a:ext cx="7467600" cy="5400600"/>
          </a:xfrm>
        </p:spPr>
        <p:txBody>
          <a:bodyPr>
            <a:noAutofit/>
          </a:bodyPr>
          <a:lstStyle/>
          <a:p>
            <a:r>
              <a:rPr lang="it-IT" sz="2000" dirty="0" smtClean="0">
                <a:solidFill>
                  <a:schemeClr val="accent5">
                    <a:lumMod val="50000"/>
                  </a:schemeClr>
                </a:solidFill>
                <a:latin typeface="Forte" pitchFamily="66" charset="0"/>
              </a:rPr>
              <a:t> L'atto di infeudazione affermava che il regno apparteneva alla Chiesa e veniva dato in perpetuo ai re della Corona di Aragona in cambio di un giuramento di vassallaggio e del pagamento di un censo annuo.</a:t>
            </a:r>
          </a:p>
          <a:p>
            <a:r>
              <a:rPr lang="it-IT" sz="2000" dirty="0" smtClean="0">
                <a:solidFill>
                  <a:schemeClr val="accent5">
                    <a:lumMod val="50000"/>
                  </a:schemeClr>
                </a:solidFill>
                <a:latin typeface="Forte" pitchFamily="66" charset="0"/>
              </a:rPr>
              <a:t> Fu conquistato territorialmente a partire dal 1324 con la guerra mossa dai catalano-aragonesi contro i pisani, in alleanza col regno giudicale di Arborea.</a:t>
            </a:r>
          </a:p>
          <a:p>
            <a:r>
              <a:rPr lang="it-IT" sz="2000" dirty="0" smtClean="0">
                <a:solidFill>
                  <a:schemeClr val="accent5">
                    <a:lumMod val="50000"/>
                  </a:schemeClr>
                </a:solidFill>
                <a:latin typeface="Forte" pitchFamily="66" charset="0"/>
              </a:rPr>
              <a:t> La conquista fu a lungo contrastata dalla resistenza sull'Isola del medesimo regno di Arborea e può considerarsi finalmente conclusa solo nel 1420 con la definitiva sconfitta del regno giudicale.</a:t>
            </a:r>
          </a:p>
          <a:p>
            <a:r>
              <a:rPr lang="it-IT" sz="2000" dirty="0" smtClean="0">
                <a:solidFill>
                  <a:schemeClr val="accent5">
                    <a:lumMod val="50000"/>
                  </a:schemeClr>
                </a:solidFill>
                <a:latin typeface="Forte" pitchFamily="66" charset="0"/>
              </a:rPr>
              <a:t> Fece parte della Corona di Aragona fino al 1713, anche dopo il matrimonio di Ferdinando II con Isabella di Castiglia, allorquando l'Aragona si legò sotto il profilo dinastico (ma non politico-amministrativo) prima alla Castiglia, poi, in epoca già asburgica (a partire dal 1516), anche alle altre entità statuali governate da tale Casa (Contea di Fiandra, Ducato di Milano, ecc.). </a:t>
            </a:r>
          </a:p>
        </p:txBody>
      </p:sp>
    </p:spTree>
  </p:cSld>
  <p:clrMapOvr>
    <a:masterClrMapping/>
  </p:clrMapOvr>
  <p:transition spd="med">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332656"/>
            <a:ext cx="8686800" cy="838200"/>
          </a:xfrm>
        </p:spPr>
        <p:txBody>
          <a:bodyPr>
            <a:normAutofit/>
          </a:bodyPr>
          <a:lstStyle/>
          <a:p>
            <a:r>
              <a:rPr lang="it-IT" dirty="0" smtClean="0"/>
              <a:t>      </a:t>
            </a:r>
            <a:r>
              <a:rPr lang="it-IT" b="1" spc="0" dirty="0" smtClean="0">
                <a:solidFill>
                  <a:schemeClr val="bg2">
                    <a:lumMod val="75000"/>
                  </a:schemeClr>
                </a:solidFill>
                <a:effectLst>
                  <a:outerShdw blurRad="38100" dist="38100" dir="2700000" algn="tl">
                    <a:srgbClr val="000000">
                      <a:alpha val="43137"/>
                    </a:srgbClr>
                  </a:outerShdw>
                </a:effectLst>
              </a:rPr>
              <a:t>Infine: …</a:t>
            </a:r>
            <a:endParaRPr lang="it-IT" b="1" spc="0" dirty="0">
              <a:solidFill>
                <a:schemeClr val="bg2">
                  <a:lumMod val="75000"/>
                </a:schemeClr>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755576" y="1196752"/>
            <a:ext cx="8229600" cy="5112568"/>
          </a:xfrm>
        </p:spPr>
        <p:txBody>
          <a:bodyPr>
            <a:normAutofit fontScale="25000" lnSpcReduction="20000"/>
          </a:bodyPr>
          <a:lstStyle/>
          <a:p>
            <a:pPr>
              <a:buNone/>
            </a:pPr>
            <a:r>
              <a:rPr lang="it-IT" sz="11200" dirty="0" smtClean="0">
                <a:solidFill>
                  <a:schemeClr val="accent1">
                    <a:lumMod val="75000"/>
                  </a:schemeClr>
                </a:solidFill>
                <a:latin typeface="Forte" pitchFamily="66" charset="0"/>
              </a:rPr>
              <a:t>    -Nel </a:t>
            </a:r>
            <a:r>
              <a:rPr lang="it-IT" sz="11200" dirty="0" smtClean="0">
                <a:solidFill>
                  <a:schemeClr val="accent1">
                    <a:lumMod val="75000"/>
                  </a:schemeClr>
                </a:solidFill>
                <a:latin typeface="Forte" pitchFamily="66" charset="0"/>
              </a:rPr>
              <a:t>1713 subito dopo la guerra di successione spagnola, entrò a far parte dei domini degli Asburgo d'Austria che la cedettero, dopo un fallito tentativo di riconquista da parte della Spagna, a Vittorio Amedeo II(già duca di Savoia), ricevendone in cambio il Regno di Sicilia (1720).</a:t>
            </a:r>
          </a:p>
          <a:p>
            <a:r>
              <a:rPr lang="it-IT" sz="11200" dirty="0" smtClean="0">
                <a:solidFill>
                  <a:schemeClr val="accent1">
                    <a:lumMod val="75000"/>
                  </a:schemeClr>
                </a:solidFill>
                <a:latin typeface="Forte" pitchFamily="66" charset="0"/>
              </a:rPr>
              <a:t>- </a:t>
            </a:r>
            <a:r>
              <a:rPr lang="it-IT" sz="11200" dirty="0" smtClean="0">
                <a:solidFill>
                  <a:schemeClr val="accent1">
                    <a:lumMod val="75000"/>
                  </a:schemeClr>
                </a:solidFill>
                <a:latin typeface="Forte" pitchFamily="66" charset="0"/>
              </a:rPr>
              <a:t>Nel 1847 confluirono nel Regno tutti i possedimenti della Casa Reale sabauda con la cosiddetta </a:t>
            </a:r>
            <a:r>
              <a:rPr lang="it-IT" sz="11200" i="1" dirty="0" smtClean="0">
                <a:solidFill>
                  <a:schemeClr val="accent1">
                    <a:lumMod val="75000"/>
                  </a:schemeClr>
                </a:solidFill>
                <a:latin typeface="Forte" pitchFamily="66" charset="0"/>
              </a:rPr>
              <a:t>Fusione perfetta</a:t>
            </a:r>
            <a:r>
              <a:rPr lang="it-IT" sz="11200" dirty="0" smtClean="0">
                <a:solidFill>
                  <a:schemeClr val="accent1">
                    <a:lumMod val="75000"/>
                  </a:schemeClr>
                </a:solidFill>
                <a:latin typeface="Forte" pitchFamily="66" charset="0"/>
              </a:rPr>
              <a:t>. </a:t>
            </a:r>
            <a:endParaRPr lang="it-IT" sz="11200" dirty="0" smtClean="0">
              <a:solidFill>
                <a:schemeClr val="accent1">
                  <a:lumMod val="75000"/>
                </a:schemeClr>
              </a:solidFill>
              <a:latin typeface="Forte" pitchFamily="66" charset="0"/>
            </a:endParaRPr>
          </a:p>
          <a:p>
            <a:r>
              <a:rPr lang="it-IT" sz="11200" dirty="0" smtClean="0">
                <a:solidFill>
                  <a:schemeClr val="accent1">
                    <a:lumMod val="75000"/>
                  </a:schemeClr>
                </a:solidFill>
                <a:latin typeface="Forte" pitchFamily="66" charset="0"/>
              </a:rPr>
              <a:t>-</a:t>
            </a:r>
            <a:r>
              <a:rPr lang="it-IT" sz="11200" dirty="0" smtClean="0">
                <a:solidFill>
                  <a:schemeClr val="accent1">
                    <a:lumMod val="75000"/>
                  </a:schemeClr>
                </a:solidFill>
                <a:latin typeface="Forte" pitchFamily="66" charset="0"/>
              </a:rPr>
              <a:t>Con </a:t>
            </a:r>
            <a:r>
              <a:rPr lang="it-IT" sz="11200" dirty="0" smtClean="0">
                <a:solidFill>
                  <a:schemeClr val="accent1">
                    <a:lumMod val="75000"/>
                  </a:schemeClr>
                </a:solidFill>
                <a:latin typeface="Forte" pitchFamily="66" charset="0"/>
              </a:rPr>
              <a:t>la scomparsa anche formale delle antiche istituzioni statuali, l'Isola divenne una regione di un'entità statuale più ampia, conservando il nome di </a:t>
            </a:r>
            <a:r>
              <a:rPr lang="it-IT" sz="11200" i="1" dirty="0" smtClean="0">
                <a:solidFill>
                  <a:schemeClr val="accent1">
                    <a:lumMod val="75000"/>
                  </a:schemeClr>
                </a:solidFill>
                <a:latin typeface="Forte" pitchFamily="66" charset="0"/>
              </a:rPr>
              <a:t>Regno di Sardegna</a:t>
            </a:r>
            <a:r>
              <a:rPr lang="it-IT" sz="11200" dirty="0" smtClean="0">
                <a:solidFill>
                  <a:schemeClr val="accent1">
                    <a:lumMod val="75000"/>
                  </a:schemeClr>
                </a:solidFill>
                <a:latin typeface="Forte" pitchFamily="66" charset="0"/>
              </a:rPr>
              <a:t> ancora per qualche anno, finché, una volta raggiunta l'Unità d'Italia divenne parte integrante del nuovo Regno d'Italia.</a:t>
            </a:r>
          </a:p>
          <a:p>
            <a:endParaRPr lang="it-IT" sz="6700" dirty="0"/>
          </a:p>
        </p:txBody>
      </p:sp>
    </p:spTree>
  </p:cSld>
  <p:clrMapOvr>
    <a:masterClrMapping/>
  </p:clrMapOvr>
  <p:transition spd="med">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39752" y="620688"/>
            <a:ext cx="8183880" cy="1051560"/>
          </a:xfrm>
        </p:spPr>
        <p:txBody>
          <a:bodyPr>
            <a:normAutofit fontScale="90000"/>
          </a:bodyPr>
          <a:lstStyle/>
          <a:p>
            <a:r>
              <a:rPr lang="it-IT" dirty="0" smtClean="0"/>
              <a:t>Diodato Pallieri</a:t>
            </a:r>
            <a:br>
              <a:rPr lang="it-IT" dirty="0" smtClean="0"/>
            </a:br>
            <a:endParaRPr lang="it-IT" dirty="0"/>
          </a:p>
        </p:txBody>
      </p:sp>
      <p:sp>
        <p:nvSpPr>
          <p:cNvPr id="3" name="Segnaposto contenuto 2"/>
          <p:cNvSpPr>
            <a:spLocks noGrp="1"/>
          </p:cNvSpPr>
          <p:nvPr>
            <p:ph idx="1"/>
          </p:nvPr>
        </p:nvSpPr>
        <p:spPr>
          <a:xfrm>
            <a:off x="755576" y="980728"/>
            <a:ext cx="7467600" cy="4873752"/>
          </a:xfrm>
          <a:ln>
            <a:noFill/>
          </a:ln>
        </p:spPr>
        <p:txBody>
          <a:bodyPr>
            <a:normAutofit fontScale="92500" lnSpcReduction="20000"/>
          </a:bodyPr>
          <a:lstStyle/>
          <a:p>
            <a:pPr lvl="0"/>
            <a:endParaRPr lang="it-IT" dirty="0" smtClean="0">
              <a:latin typeface="Arial Black" pitchFamily="34" charset="0"/>
            </a:endParaRPr>
          </a:p>
          <a:p>
            <a:pPr lvl="0"/>
            <a:r>
              <a:rPr lang="it-IT" dirty="0" smtClean="0">
                <a:latin typeface="Arial Black" pitchFamily="34" charset="0"/>
              </a:rPr>
              <a:t>Diodato Pallieri è stato un politico italiano. Era nato il 20 agosto 1813 a Moretta ed è morto il 2 giugno del 1892 a Roma</a:t>
            </a:r>
            <a:r>
              <a:rPr lang="it-IT" dirty="0" smtClean="0">
                <a:latin typeface="Arial Black" pitchFamily="34" charset="0"/>
              </a:rPr>
              <a:t>.</a:t>
            </a:r>
          </a:p>
          <a:p>
            <a:pPr lvl="0"/>
            <a:r>
              <a:rPr lang="it-IT" dirty="0" smtClean="0">
                <a:latin typeface="Arial Black" pitchFamily="34" charset="0"/>
              </a:rPr>
              <a:t>Nel </a:t>
            </a:r>
            <a:r>
              <a:rPr lang="it-IT" dirty="0" smtClean="0">
                <a:latin typeface="Arial Black" pitchFamily="34" charset="0"/>
              </a:rPr>
              <a:t>1859 è diventato direttore dell'amministrazione temporanea delle province. </a:t>
            </a:r>
            <a:endParaRPr lang="it-IT" dirty="0" smtClean="0">
              <a:latin typeface="Arial Black" pitchFamily="34" charset="0"/>
            </a:endParaRPr>
          </a:p>
          <a:p>
            <a:pPr lvl="0"/>
            <a:r>
              <a:rPr lang="it-IT" dirty="0" smtClean="0">
                <a:latin typeface="Arial Black" pitchFamily="34" charset="0"/>
              </a:rPr>
              <a:t>Ha </a:t>
            </a:r>
            <a:r>
              <a:rPr lang="it-IT" dirty="0" smtClean="0">
                <a:latin typeface="Arial Black" pitchFamily="34" charset="0"/>
              </a:rPr>
              <a:t>avuto una figlia di nome Rosalia Pallieri che si è sposata con il conte Cesare Balladore e hanno avuto dei figli di nome Diodato Balladore Pallieri, Olimpia Balladore Pallieri  e Lorenzo Balladore Pallieri.</a:t>
            </a:r>
            <a:endParaRPr lang="it-IT" dirty="0">
              <a:latin typeface="Arial Black" pitchFamily="34" charset="0"/>
            </a:endParaRPr>
          </a:p>
        </p:txBody>
      </p:sp>
    </p:spTree>
  </p:cSld>
  <p:clrMapOvr>
    <a:masterClrMapping/>
  </p:clrMapOvr>
  <p:transition spd="med">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Giovanni Battista Balbis</a:t>
            </a:r>
            <a:br>
              <a:rPr lang="it-IT" dirty="0" smtClean="0"/>
            </a:br>
            <a:endParaRPr lang="it-IT" dirty="0"/>
          </a:p>
        </p:txBody>
      </p:sp>
      <p:pic>
        <p:nvPicPr>
          <p:cNvPr id="4" name="Segnaposto contenuto 3" descr="giovanni battista balbis.jpg"/>
          <p:cNvPicPr>
            <a:picLocks noGrp="1" noChangeAspect="1"/>
          </p:cNvPicPr>
          <p:nvPr>
            <p:ph idx="1"/>
          </p:nvPr>
        </p:nvPicPr>
        <p:blipFill>
          <a:blip r:embed="rId2" cstate="print"/>
          <a:stretch>
            <a:fillRect/>
          </a:stretch>
        </p:blipFill>
        <p:spPr>
          <a:xfrm>
            <a:off x="5643570" y="1500174"/>
            <a:ext cx="2952328" cy="388843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Rettangolo 4"/>
          <p:cNvSpPr/>
          <p:nvPr/>
        </p:nvSpPr>
        <p:spPr>
          <a:xfrm>
            <a:off x="395536" y="917912"/>
            <a:ext cx="4572000" cy="5940088"/>
          </a:xfrm>
          <a:prstGeom prst="rect">
            <a:avLst/>
          </a:prstGeom>
        </p:spPr>
        <p:txBody>
          <a:bodyPr wrap="square">
            <a:spAutoFit/>
          </a:bodyPr>
          <a:lstStyle/>
          <a:p>
            <a:pPr lvl="0"/>
            <a:r>
              <a:rPr lang="it-IT" sz="2000" dirty="0" smtClean="0">
                <a:latin typeface="Cooper Black" pitchFamily="18" charset="0"/>
              </a:rPr>
              <a:t>Giovanni </a:t>
            </a:r>
            <a:r>
              <a:rPr lang="it-IT" sz="2000" dirty="0" smtClean="0">
                <a:latin typeface="Cooper Black" pitchFamily="18" charset="0"/>
              </a:rPr>
              <a:t>Battista Balbis , nato a Moretta il 17 novembre 1765 ed è morto a Torino nel 1831, è stato un politico , il capo medico dell’Armata d’Italia e un botanico</a:t>
            </a:r>
            <a:r>
              <a:rPr lang="it-IT" sz="2000" dirty="0" smtClean="0">
                <a:latin typeface="Cooper Black" pitchFamily="18" charset="0"/>
              </a:rPr>
              <a:t>. </a:t>
            </a:r>
            <a:r>
              <a:rPr lang="it-IT" sz="2000" dirty="0" smtClean="0">
                <a:latin typeface="Cooper Black" pitchFamily="18" charset="0"/>
              </a:rPr>
              <a:t>Viaggiava molto in Francia e in tutto il resto del Piemonte, anche perché lui voleva annettere il Piemonte alla Francia insieme alle altre persone del Governo, anche se non ci è riuscito ed è tornato a fare il medico militare</a:t>
            </a:r>
            <a:r>
              <a:rPr lang="it-IT" sz="2000" dirty="0" smtClean="0">
                <a:latin typeface="Cooper Black" pitchFamily="18" charset="0"/>
              </a:rPr>
              <a:t>. </a:t>
            </a:r>
            <a:r>
              <a:rPr lang="it-IT" sz="2000" dirty="0" smtClean="0">
                <a:latin typeface="Cooper Black" pitchFamily="18" charset="0"/>
              </a:rPr>
              <a:t>Informato della sconfitta subita dal Piemonte da parte delle armate francesi condotte da Napoleone Bonaparte, vuole avere una sua armata per vendicarsi. Ottiene la famosa vittoria di Marengo .</a:t>
            </a:r>
            <a:endParaRPr lang="it-IT" sz="2000" dirty="0">
              <a:latin typeface="Cooper Black" pitchFamily="18" charset="0"/>
            </a:endParaRPr>
          </a:p>
        </p:txBody>
      </p:sp>
    </p:spTree>
  </p:cSld>
  <p:clrMapOvr>
    <a:masterClrMapping/>
  </p:clrMapOvr>
  <p:transition spd="med">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7498080" cy="1124744"/>
          </a:xfrm>
        </p:spPr>
        <p:txBody>
          <a:bodyPr>
            <a:normAutofit fontScale="90000"/>
          </a:bodyPr>
          <a:lstStyle/>
          <a:p>
            <a:r>
              <a:rPr lang="it-IT" dirty="0" smtClean="0"/>
              <a:t>              </a:t>
            </a:r>
            <a:r>
              <a:rPr lang="it-IT" i="1" dirty="0" smtClean="0">
                <a:solidFill>
                  <a:schemeClr val="accent6">
                    <a:lumMod val="60000"/>
                    <a:lumOff val="40000"/>
                  </a:schemeClr>
                </a:solidFill>
              </a:rPr>
              <a:t>vittoria</a:t>
            </a:r>
            <a:r>
              <a:rPr lang="it-IT" i="1" dirty="0" smtClean="0"/>
              <a:t> </a:t>
            </a:r>
            <a:r>
              <a:rPr lang="it-IT" i="1" dirty="0" smtClean="0">
                <a:solidFill>
                  <a:schemeClr val="accent1">
                    <a:lumMod val="40000"/>
                    <a:lumOff val="60000"/>
                  </a:schemeClr>
                </a:solidFill>
              </a:rPr>
              <a:t>di</a:t>
            </a:r>
            <a:r>
              <a:rPr lang="it-IT" i="1" dirty="0" smtClean="0"/>
              <a:t> </a:t>
            </a:r>
            <a:r>
              <a:rPr lang="it-IT" i="1" dirty="0" smtClean="0">
                <a:solidFill>
                  <a:schemeClr val="accent1">
                    <a:lumMod val="60000"/>
                    <a:lumOff val="40000"/>
                  </a:schemeClr>
                </a:solidFill>
              </a:rPr>
              <a:t>marengo</a:t>
            </a:r>
            <a:r>
              <a:rPr lang="it-IT" i="1" dirty="0" smtClean="0"/>
              <a:t>.</a:t>
            </a:r>
            <a:br>
              <a:rPr lang="it-IT" i="1" dirty="0" smtClean="0"/>
            </a:br>
            <a:endParaRPr lang="it-IT" i="1" dirty="0"/>
          </a:p>
        </p:txBody>
      </p:sp>
      <p:pic>
        <p:nvPicPr>
          <p:cNvPr id="4" name="Segnaposto contenuto 3" descr="battaglia di Marengo.jpg"/>
          <p:cNvPicPr>
            <a:picLocks noGrp="1" noChangeAspect="1"/>
          </p:cNvPicPr>
          <p:nvPr>
            <p:ph idx="1"/>
          </p:nvPr>
        </p:nvPicPr>
        <p:blipFill>
          <a:blip r:embed="rId3" cstate="print"/>
          <a:stretch>
            <a:fillRect/>
          </a:stretch>
        </p:blipFill>
        <p:spPr>
          <a:xfrm>
            <a:off x="611560" y="836712"/>
            <a:ext cx="7704856" cy="5544616"/>
          </a:xfrm>
        </p:spPr>
      </p:pic>
    </p:spTree>
  </p:cSld>
  <p:clrMapOvr>
    <a:masterClrMapping/>
  </p:clrMapOvr>
  <p:transition spd="med">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908720"/>
            <a:ext cx="8229600" cy="1143000"/>
          </a:xfrm>
        </p:spPr>
        <p:txBody>
          <a:bodyPr>
            <a:normAutofit fontScale="90000"/>
          </a:bodyPr>
          <a:lstStyle/>
          <a:p>
            <a:r>
              <a:rPr lang="it-IT" dirty="0" smtClean="0"/>
              <a:t>                        Il finale</a:t>
            </a:r>
            <a:br>
              <a:rPr lang="it-IT" dirty="0" smtClean="0"/>
            </a:br>
            <a:endParaRPr lang="it-IT" dirty="0"/>
          </a:p>
        </p:txBody>
      </p:sp>
      <p:sp>
        <p:nvSpPr>
          <p:cNvPr id="3" name="Segnaposto contenuto 2"/>
          <p:cNvSpPr>
            <a:spLocks noGrp="1"/>
          </p:cNvSpPr>
          <p:nvPr>
            <p:ph idx="1"/>
          </p:nvPr>
        </p:nvSpPr>
        <p:spPr>
          <a:xfrm>
            <a:off x="755576" y="1556792"/>
            <a:ext cx="7467600" cy="4873752"/>
          </a:xfrm>
        </p:spPr>
        <p:txBody>
          <a:bodyPr>
            <a:normAutofit fontScale="92500"/>
          </a:bodyPr>
          <a:lstStyle/>
          <a:p>
            <a:r>
              <a:rPr lang="it-IT" dirty="0" smtClean="0">
                <a:solidFill>
                  <a:schemeClr val="accent1">
                    <a:lumMod val="60000"/>
                    <a:lumOff val="40000"/>
                  </a:schemeClr>
                </a:solidFill>
                <a:latin typeface="Arial Rounded MT Bold" pitchFamily="34" charset="0"/>
              </a:rPr>
              <a:t> </a:t>
            </a:r>
            <a:r>
              <a:rPr lang="it-IT" dirty="0" smtClean="0">
                <a:solidFill>
                  <a:schemeClr val="accent1">
                    <a:lumMod val="60000"/>
                    <a:lumOff val="40000"/>
                  </a:schemeClr>
                </a:solidFill>
                <a:latin typeface="Arial Rounded MT Bold" pitchFamily="34" charset="0"/>
              </a:rPr>
              <a:t>In politica:</a:t>
            </a:r>
            <a:r>
              <a:rPr lang="it-IT" dirty="0" smtClean="0">
                <a:solidFill>
                  <a:schemeClr val="accent1">
                    <a:lumMod val="60000"/>
                    <a:lumOff val="40000"/>
                  </a:schemeClr>
                </a:solidFill>
                <a:latin typeface="Arial Rounded MT Bold" pitchFamily="34" charset="0"/>
              </a:rPr>
              <a:t> </a:t>
            </a:r>
            <a:r>
              <a:rPr lang="it-IT" dirty="0" smtClean="0">
                <a:solidFill>
                  <a:schemeClr val="accent1">
                    <a:lumMod val="60000"/>
                    <a:lumOff val="40000"/>
                  </a:schemeClr>
                </a:solidFill>
                <a:latin typeface="Arial Rounded MT Bold" pitchFamily="34" charset="0"/>
              </a:rPr>
              <a:t>i francesi tornarono padroni di gran parte dell'Italia settentrionale</a:t>
            </a:r>
            <a:r>
              <a:rPr lang="it-IT" dirty="0" smtClean="0">
                <a:latin typeface="Arial Rounded MT Bold" pitchFamily="34" charset="0"/>
              </a:rPr>
              <a:t>. </a:t>
            </a:r>
            <a:r>
              <a:rPr lang="it-IT" dirty="0" smtClean="0">
                <a:solidFill>
                  <a:schemeClr val="accent1">
                    <a:lumMod val="75000"/>
                  </a:schemeClr>
                </a:solidFill>
                <a:latin typeface="Arial Rounded MT Bold" pitchFamily="34" charset="0"/>
              </a:rPr>
              <a:t>Con </a:t>
            </a:r>
            <a:r>
              <a:rPr lang="it-IT" dirty="0" smtClean="0">
                <a:solidFill>
                  <a:schemeClr val="accent1">
                    <a:lumMod val="75000"/>
                  </a:schemeClr>
                </a:solidFill>
                <a:latin typeface="Arial Rounded MT Bold" pitchFamily="34" charset="0"/>
              </a:rPr>
              <a:t>la vittoria Mareau a Hohelinden , i francesi invasero Lombardia e Veneto e imposero agli austriaci l'armistizio di Treviso e il Trattato di </a:t>
            </a:r>
            <a:r>
              <a:rPr lang="it-IT" dirty="0" err="1" smtClean="0">
                <a:solidFill>
                  <a:schemeClr val="accent1">
                    <a:lumMod val="75000"/>
                  </a:schemeClr>
                </a:solidFill>
                <a:latin typeface="Arial Rounded MT Bold" pitchFamily="34" charset="0"/>
              </a:rPr>
              <a:t>Luneville</a:t>
            </a:r>
            <a:r>
              <a:rPr lang="it-IT" dirty="0" smtClean="0">
                <a:solidFill>
                  <a:schemeClr val="accent1">
                    <a:lumMod val="75000"/>
                  </a:schemeClr>
                </a:solidFill>
                <a:latin typeface="Arial Rounded MT Bold" pitchFamily="34" charset="0"/>
              </a:rPr>
              <a:t> </a:t>
            </a:r>
            <a:r>
              <a:rPr lang="it-IT" dirty="0" smtClean="0">
                <a:solidFill>
                  <a:schemeClr val="accent1">
                    <a:lumMod val="75000"/>
                  </a:schemeClr>
                </a:solidFill>
                <a:latin typeface="Arial Rounded MT Bold" pitchFamily="34" charset="0"/>
              </a:rPr>
              <a:t>. </a:t>
            </a:r>
            <a:endParaRPr lang="it-IT" dirty="0" smtClean="0">
              <a:solidFill>
                <a:schemeClr val="accent1">
                  <a:lumMod val="75000"/>
                </a:schemeClr>
              </a:solidFill>
              <a:latin typeface="Arial Rounded MT Bold" pitchFamily="34" charset="0"/>
            </a:endParaRPr>
          </a:p>
          <a:p>
            <a:r>
              <a:rPr lang="it-IT" dirty="0" smtClean="0">
                <a:solidFill>
                  <a:schemeClr val="accent2">
                    <a:lumMod val="50000"/>
                  </a:schemeClr>
                </a:solidFill>
                <a:latin typeface="Arial Rounded MT Bold" pitchFamily="34" charset="0"/>
              </a:rPr>
              <a:t> Fu anche </a:t>
            </a:r>
            <a:r>
              <a:rPr lang="it-IT" dirty="0" smtClean="0">
                <a:solidFill>
                  <a:schemeClr val="accent2">
                    <a:lumMod val="50000"/>
                  </a:schemeClr>
                </a:solidFill>
                <a:latin typeface="Arial Rounded MT Bold" pitchFamily="34" charset="0"/>
              </a:rPr>
              <a:t>un bravo </a:t>
            </a:r>
            <a:r>
              <a:rPr lang="it-IT" dirty="0" smtClean="0">
                <a:solidFill>
                  <a:schemeClr val="accent2">
                    <a:lumMod val="50000"/>
                  </a:schemeClr>
                </a:solidFill>
                <a:latin typeface="Arial Rounded MT Bold" pitchFamily="34" charset="0"/>
              </a:rPr>
              <a:t>scienziato, </a:t>
            </a:r>
            <a:r>
              <a:rPr lang="it-IT" dirty="0" smtClean="0">
                <a:solidFill>
                  <a:schemeClr val="accent2">
                    <a:lumMod val="50000"/>
                  </a:schemeClr>
                </a:solidFill>
                <a:latin typeface="Arial Rounded MT Bold" pitchFamily="34" charset="0"/>
              </a:rPr>
              <a:t>infatti </a:t>
            </a:r>
            <a:r>
              <a:rPr lang="it-IT" dirty="0" smtClean="0">
                <a:solidFill>
                  <a:schemeClr val="accent2">
                    <a:lumMod val="50000"/>
                  </a:schemeClr>
                </a:solidFill>
                <a:latin typeface="Arial Rounded MT Bold" pitchFamily="34" charset="0"/>
              </a:rPr>
              <a:t>venne nominato ,dall’Università </a:t>
            </a:r>
            <a:r>
              <a:rPr lang="it-IT" dirty="0" smtClean="0">
                <a:solidFill>
                  <a:schemeClr val="accent2">
                    <a:lumMod val="50000"/>
                  </a:schemeClr>
                </a:solidFill>
                <a:latin typeface="Arial Rounded MT Bold" pitchFamily="34" charset="0"/>
              </a:rPr>
              <a:t>di </a:t>
            </a:r>
            <a:r>
              <a:rPr lang="it-IT" dirty="0" smtClean="0">
                <a:solidFill>
                  <a:schemeClr val="accent2">
                    <a:lumMod val="50000"/>
                  </a:schemeClr>
                </a:solidFill>
                <a:latin typeface="Arial Rounded MT Bold" pitchFamily="34" charset="0"/>
              </a:rPr>
              <a:t>Torino, </a:t>
            </a:r>
            <a:r>
              <a:rPr lang="it-IT" dirty="0" smtClean="0">
                <a:solidFill>
                  <a:schemeClr val="accent2">
                    <a:lumMod val="50000"/>
                  </a:schemeClr>
                </a:solidFill>
                <a:latin typeface="Arial Rounded MT Bold" pitchFamily="34" charset="0"/>
              </a:rPr>
              <a:t>professore di botanica e dopo la morte di </a:t>
            </a:r>
            <a:r>
              <a:rPr lang="it-IT" dirty="0" err="1" smtClean="0">
                <a:solidFill>
                  <a:schemeClr val="accent2">
                    <a:lumMod val="50000"/>
                  </a:schemeClr>
                </a:solidFill>
                <a:latin typeface="Arial Rounded MT Bold" pitchFamily="34" charset="0"/>
              </a:rPr>
              <a:t>P.M.Dana</a:t>
            </a:r>
            <a:r>
              <a:rPr lang="it-IT" dirty="0" smtClean="0">
                <a:solidFill>
                  <a:schemeClr val="accent2">
                    <a:lumMod val="50000"/>
                  </a:schemeClr>
                </a:solidFill>
                <a:latin typeface="Arial Rounded MT Bold" pitchFamily="34" charset="0"/>
              </a:rPr>
              <a:t> </a:t>
            </a:r>
            <a:r>
              <a:rPr lang="it-IT" dirty="0" smtClean="0">
                <a:solidFill>
                  <a:schemeClr val="accent2">
                    <a:lumMod val="50000"/>
                  </a:schemeClr>
                </a:solidFill>
                <a:latin typeface="Arial Rounded MT Bold" pitchFamily="34" charset="0"/>
              </a:rPr>
              <a:t>divenne direttore dell’Orto </a:t>
            </a:r>
            <a:r>
              <a:rPr lang="it-IT" dirty="0" smtClean="0">
                <a:solidFill>
                  <a:schemeClr val="accent2">
                    <a:lumMod val="50000"/>
                  </a:schemeClr>
                </a:solidFill>
                <a:latin typeface="Arial Rounded MT Bold" pitchFamily="34" charset="0"/>
              </a:rPr>
              <a:t>B</a:t>
            </a:r>
            <a:r>
              <a:rPr lang="it-IT" dirty="0" smtClean="0">
                <a:solidFill>
                  <a:schemeClr val="accent2">
                    <a:lumMod val="50000"/>
                  </a:schemeClr>
                </a:solidFill>
                <a:latin typeface="Arial Rounded MT Bold" pitchFamily="34" charset="0"/>
              </a:rPr>
              <a:t>otanico</a:t>
            </a:r>
            <a:r>
              <a:rPr lang="it-IT" dirty="0" smtClean="0">
                <a:solidFill>
                  <a:schemeClr val="accent2">
                    <a:lumMod val="50000"/>
                  </a:schemeClr>
                </a:solidFill>
                <a:latin typeface="Arial Rounded MT Bold" pitchFamily="34" charset="0"/>
              </a:rPr>
              <a:t>. </a:t>
            </a:r>
          </a:p>
          <a:p>
            <a:r>
              <a:rPr lang="it-IT" dirty="0" smtClean="0">
                <a:latin typeface="Arial Rounded MT Bold" pitchFamily="34" charset="0"/>
              </a:rPr>
              <a:t> </a:t>
            </a:r>
            <a:r>
              <a:rPr lang="it-IT" dirty="0" err="1" smtClean="0">
                <a:solidFill>
                  <a:schemeClr val="bg2">
                    <a:lumMod val="10000"/>
                  </a:schemeClr>
                </a:solidFill>
                <a:latin typeface="Arial Rounded MT Bold" pitchFamily="34" charset="0"/>
              </a:rPr>
              <a:t>Balbis</a:t>
            </a:r>
            <a:r>
              <a:rPr lang="it-IT" dirty="0" smtClean="0">
                <a:solidFill>
                  <a:schemeClr val="bg2">
                    <a:lumMod val="10000"/>
                  </a:schemeClr>
                </a:solidFill>
                <a:latin typeface="Arial Rounded MT Bold" pitchFamily="34" charset="0"/>
              </a:rPr>
              <a:t> </a:t>
            </a:r>
            <a:r>
              <a:rPr lang="it-IT" dirty="0" smtClean="0">
                <a:solidFill>
                  <a:schemeClr val="bg2">
                    <a:lumMod val="10000"/>
                  </a:schemeClr>
                </a:solidFill>
                <a:latin typeface="Arial Rounded MT Bold" pitchFamily="34" charset="0"/>
              </a:rPr>
              <a:t>ebbe </a:t>
            </a:r>
            <a:r>
              <a:rPr lang="it-IT" dirty="0" smtClean="0">
                <a:solidFill>
                  <a:schemeClr val="bg2">
                    <a:lumMod val="10000"/>
                  </a:schemeClr>
                </a:solidFill>
                <a:latin typeface="Arial Rounded MT Bold" pitchFamily="34" charset="0"/>
              </a:rPr>
              <a:t>seri problemi di salute e, nel 1830, fu costretto per tale motivo a chiedere di essere dispensato da tutti i suoi incarichi.</a:t>
            </a:r>
          </a:p>
          <a:p>
            <a:endParaRPr lang="it-IT" dirty="0">
              <a:latin typeface="Arial Rounded MT Bold" pitchFamily="34" charset="0"/>
            </a:endParaRPr>
          </a:p>
        </p:txBody>
      </p:sp>
    </p:spTree>
  </p:cSld>
  <p:clrMapOvr>
    <a:masterClrMapping/>
  </p:clrMapOvr>
  <p:transition spd="med">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2616" y="-243408"/>
            <a:ext cx="7498080" cy="1143000"/>
          </a:xfrm>
        </p:spPr>
        <p:txBody>
          <a:bodyPr>
            <a:normAutofit fontScale="90000"/>
          </a:bodyPr>
          <a:lstStyle/>
          <a:p>
            <a:r>
              <a:rPr lang="it-IT" dirty="0" smtClean="0"/>
              <a:t/>
            </a:r>
            <a:br>
              <a:rPr lang="it-IT" dirty="0" smtClean="0"/>
            </a:br>
            <a:r>
              <a:rPr lang="it-IT" dirty="0" smtClean="0"/>
              <a:t>                               </a:t>
            </a:r>
            <a:r>
              <a:rPr lang="it-IT" sz="6000" dirty="0" smtClean="0">
                <a:solidFill>
                  <a:schemeClr val="bg2">
                    <a:lumMod val="20000"/>
                    <a:lumOff val="80000"/>
                  </a:schemeClr>
                </a:solidFill>
              </a:rPr>
              <a:t>L’</a:t>
            </a:r>
            <a:r>
              <a:rPr lang="it-IT" sz="6000" dirty="0" err="1" smtClean="0">
                <a:solidFill>
                  <a:schemeClr val="bg2">
                    <a:lumMod val="20000"/>
                    <a:lumOff val="80000"/>
                  </a:schemeClr>
                </a:solidFill>
              </a:rPr>
              <a:t>italia</a:t>
            </a:r>
            <a:r>
              <a:rPr lang="it-IT" dirty="0" smtClean="0"/>
              <a:t/>
            </a:r>
            <a:br>
              <a:rPr lang="it-IT" dirty="0" smtClean="0"/>
            </a:br>
            <a:endParaRPr lang="it-IT" dirty="0"/>
          </a:p>
        </p:txBody>
      </p:sp>
      <p:pic>
        <p:nvPicPr>
          <p:cNvPr id="4" name="Segnaposto contenuto 3" descr="200px-Map_RS0890[1].png"/>
          <p:cNvPicPr>
            <a:picLocks noGrp="1" noChangeAspect="1"/>
          </p:cNvPicPr>
          <p:nvPr>
            <p:ph idx="1"/>
          </p:nvPr>
        </p:nvPicPr>
        <p:blipFill>
          <a:blip r:embed="rId2" cstate="print"/>
          <a:stretch>
            <a:fillRect/>
          </a:stretch>
        </p:blipFill>
        <p:spPr>
          <a:xfrm>
            <a:off x="971600" y="1052736"/>
            <a:ext cx="7444383" cy="5688632"/>
          </a:xfrm>
        </p:spPr>
      </p:pic>
    </p:spTree>
  </p:cSld>
  <p:clrMapOvr>
    <a:masterClrMapping/>
  </p:clrMapOvr>
  <p:transition spd="med">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332656"/>
            <a:ext cx="7239000" cy="1020728"/>
          </a:xfrm>
        </p:spPr>
        <p:txBody>
          <a:bodyPr>
            <a:normAutofit fontScale="90000"/>
          </a:bodyPr>
          <a:lstStyle/>
          <a:p>
            <a:r>
              <a:rPr lang="it-IT" b="1" dirty="0" smtClean="0">
                <a:solidFill>
                  <a:schemeClr val="tx2">
                    <a:lumMod val="60000"/>
                    <a:lumOff val="40000"/>
                  </a:schemeClr>
                </a:solidFill>
              </a:rPr>
              <a:t>Orto</a:t>
            </a:r>
            <a:r>
              <a:rPr lang="it-IT" b="1" dirty="0" smtClean="0"/>
              <a:t> </a:t>
            </a:r>
            <a:r>
              <a:rPr lang="it-IT" b="1" dirty="0" smtClean="0">
                <a:solidFill>
                  <a:schemeClr val="tx2">
                    <a:lumMod val="60000"/>
                    <a:lumOff val="40000"/>
                  </a:schemeClr>
                </a:solidFill>
              </a:rPr>
              <a:t>botanico</a:t>
            </a:r>
            <a:r>
              <a:rPr lang="it-IT" b="1" dirty="0" smtClean="0"/>
              <a:t> </a:t>
            </a:r>
            <a:r>
              <a:rPr lang="it-IT" b="1" dirty="0" smtClean="0">
                <a:solidFill>
                  <a:schemeClr val="tx2">
                    <a:lumMod val="60000"/>
                    <a:lumOff val="40000"/>
                  </a:schemeClr>
                </a:solidFill>
              </a:rPr>
              <a:t>di</a:t>
            </a:r>
            <a:r>
              <a:rPr lang="it-IT" b="1" dirty="0" smtClean="0"/>
              <a:t> </a:t>
            </a:r>
            <a:r>
              <a:rPr lang="it-IT" b="1" dirty="0" smtClean="0">
                <a:solidFill>
                  <a:schemeClr val="tx2">
                    <a:lumMod val="60000"/>
                    <a:lumOff val="40000"/>
                  </a:schemeClr>
                </a:solidFill>
              </a:rPr>
              <a:t>Torino</a:t>
            </a:r>
            <a:r>
              <a:rPr lang="it-IT" b="1" dirty="0" smtClean="0"/>
              <a:t/>
            </a:r>
            <a:br>
              <a:rPr lang="it-IT" b="1" dirty="0" smtClean="0"/>
            </a:br>
            <a:endParaRPr lang="it-IT" dirty="0"/>
          </a:p>
        </p:txBody>
      </p:sp>
      <p:pic>
        <p:nvPicPr>
          <p:cNvPr id="4" name="Segnaposto contenuto 3" descr="260px-Orto_botanico_torino.jpg"/>
          <p:cNvPicPr>
            <a:picLocks noGrp="1" noChangeAspect="1"/>
          </p:cNvPicPr>
          <p:nvPr>
            <p:ph idx="1"/>
          </p:nvPr>
        </p:nvPicPr>
        <p:blipFill>
          <a:blip r:embed="rId2" cstate="print"/>
          <a:stretch>
            <a:fillRect/>
          </a:stretch>
        </p:blipFill>
        <p:spPr>
          <a:xfrm>
            <a:off x="179512" y="1124744"/>
            <a:ext cx="3348614" cy="5549231"/>
          </a:xfrm>
        </p:spPr>
      </p:pic>
      <p:sp>
        <p:nvSpPr>
          <p:cNvPr id="5" name="Rettangolo 4"/>
          <p:cNvSpPr/>
          <p:nvPr/>
        </p:nvSpPr>
        <p:spPr>
          <a:xfrm>
            <a:off x="3563888" y="980728"/>
            <a:ext cx="4392488" cy="5078313"/>
          </a:xfrm>
          <a:prstGeom prst="rect">
            <a:avLst/>
          </a:prstGeom>
        </p:spPr>
        <p:txBody>
          <a:bodyPr wrap="square">
            <a:spAutoFit/>
          </a:bodyPr>
          <a:lstStyle/>
          <a:p>
            <a:pPr>
              <a:buNone/>
            </a:pPr>
            <a:endParaRPr lang="it-IT" dirty="0" smtClean="0"/>
          </a:p>
          <a:p>
            <a:pPr>
              <a:buFontTx/>
              <a:buChar char="-"/>
            </a:pPr>
            <a:r>
              <a:rPr lang="it-IT" dirty="0" smtClean="0">
                <a:solidFill>
                  <a:schemeClr val="bg2">
                    <a:lumMod val="50000"/>
                  </a:schemeClr>
                </a:solidFill>
                <a:latin typeface="Bauhaus 93" pitchFamily="82" charset="0"/>
              </a:rPr>
              <a:t>L'</a:t>
            </a:r>
            <a:r>
              <a:rPr lang="it-IT" b="1" dirty="0" smtClean="0">
                <a:solidFill>
                  <a:schemeClr val="bg2">
                    <a:lumMod val="50000"/>
                  </a:schemeClr>
                </a:solidFill>
                <a:latin typeface="Bauhaus 93" pitchFamily="82" charset="0"/>
              </a:rPr>
              <a:t>Orto botanico di Torino</a:t>
            </a:r>
            <a:r>
              <a:rPr lang="it-IT" dirty="0" smtClean="0">
                <a:solidFill>
                  <a:schemeClr val="bg2">
                    <a:lumMod val="50000"/>
                  </a:schemeClr>
                </a:solidFill>
                <a:latin typeface="Bauhaus 93" pitchFamily="82" charset="0"/>
              </a:rPr>
              <a:t> è una istituzione del Dipartimento di Biologia Vegetale della Università degli studi di Torino con finalità didattico-scientifica.</a:t>
            </a:r>
          </a:p>
          <a:p>
            <a:pPr>
              <a:buFontTx/>
              <a:buChar char="-"/>
            </a:pPr>
            <a:endParaRPr lang="it-IT" dirty="0" smtClean="0">
              <a:solidFill>
                <a:schemeClr val="tx1">
                  <a:lumMod val="95000"/>
                  <a:lumOff val="5000"/>
                </a:schemeClr>
              </a:solidFill>
            </a:endParaRPr>
          </a:p>
          <a:p>
            <a:pPr>
              <a:buFontTx/>
              <a:buChar char="-"/>
            </a:pPr>
            <a:r>
              <a:rPr lang="it-IT" dirty="0" smtClean="0">
                <a:solidFill>
                  <a:schemeClr val="bg2">
                    <a:lumMod val="50000"/>
                  </a:schemeClr>
                </a:solidFill>
                <a:latin typeface="Bauhaus 93" pitchFamily="82" charset="0"/>
              </a:rPr>
              <a:t>Sorge sulla destra orografica del fiume Po nelle vicinanze del Parco del Valentino, in una zona attualmente compresa nel territorio del Parco del Po Torinese.</a:t>
            </a:r>
          </a:p>
          <a:p>
            <a:pPr>
              <a:buFontTx/>
              <a:buChar char="-"/>
            </a:pPr>
            <a:endParaRPr lang="it-IT" dirty="0" smtClean="0">
              <a:solidFill>
                <a:schemeClr val="tx1">
                  <a:lumMod val="95000"/>
                  <a:lumOff val="5000"/>
                </a:schemeClr>
              </a:solidFill>
            </a:endParaRPr>
          </a:p>
          <a:p>
            <a:pPr>
              <a:buFontTx/>
              <a:buChar char="-"/>
            </a:pPr>
            <a:r>
              <a:rPr lang="it-IT" dirty="0" smtClean="0">
                <a:solidFill>
                  <a:schemeClr val="bg2">
                    <a:lumMod val="50000"/>
                  </a:schemeClr>
                </a:solidFill>
                <a:latin typeface="Bauhaus 93" pitchFamily="82" charset="0"/>
              </a:rPr>
              <a:t> Interessante, all'interno del giardino, il percorso, organizzato per ipovedenti e non vedenti, formato da apposite schede in braille, poste accanto agli esemplari vivi che possono quindi essere toccati e sentiti in vari modi.</a:t>
            </a:r>
          </a:p>
        </p:txBody>
      </p:sp>
    </p:spTree>
  </p:cSld>
  <p:clrMapOvr>
    <a:masterClrMapping/>
  </p:clrMapOvr>
  <p:transition spd="med">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chemeClr val="accent2">
                    <a:lumMod val="60000"/>
                    <a:lumOff val="40000"/>
                  </a:schemeClr>
                </a:solidFill>
              </a:rPr>
              <a:t>Cenni</a:t>
            </a:r>
            <a:r>
              <a:rPr lang="it-IT" b="1" dirty="0" smtClean="0">
                <a:solidFill>
                  <a:schemeClr val="tx1">
                    <a:lumMod val="95000"/>
                    <a:lumOff val="5000"/>
                  </a:schemeClr>
                </a:solidFill>
              </a:rPr>
              <a:t> </a:t>
            </a:r>
            <a:r>
              <a:rPr lang="it-IT" b="1" dirty="0" smtClean="0">
                <a:solidFill>
                  <a:schemeClr val="accent2">
                    <a:lumMod val="60000"/>
                    <a:lumOff val="40000"/>
                  </a:schemeClr>
                </a:solidFill>
              </a:rPr>
              <a:t>storici</a:t>
            </a:r>
            <a:r>
              <a:rPr lang="it-IT" b="1" dirty="0" smtClean="0">
                <a:solidFill>
                  <a:schemeClr val="tx1">
                    <a:lumMod val="95000"/>
                    <a:lumOff val="5000"/>
                  </a:schemeClr>
                </a:solidFill>
              </a:rPr>
              <a:t> </a:t>
            </a:r>
            <a:br>
              <a:rPr lang="it-IT" b="1" dirty="0" smtClean="0">
                <a:solidFill>
                  <a:schemeClr val="tx1">
                    <a:lumMod val="95000"/>
                    <a:lumOff val="5000"/>
                  </a:schemeClr>
                </a:solidFill>
              </a:rPr>
            </a:br>
            <a:endParaRPr lang="it-IT" dirty="0"/>
          </a:p>
        </p:txBody>
      </p:sp>
      <p:sp>
        <p:nvSpPr>
          <p:cNvPr id="3" name="Segnaposto contenuto 2"/>
          <p:cNvSpPr>
            <a:spLocks noGrp="1"/>
          </p:cNvSpPr>
          <p:nvPr>
            <p:ph idx="1"/>
          </p:nvPr>
        </p:nvSpPr>
        <p:spPr>
          <a:xfrm>
            <a:off x="467544" y="908720"/>
            <a:ext cx="8229600" cy="4686320"/>
          </a:xfrm>
        </p:spPr>
        <p:txBody>
          <a:bodyPr>
            <a:noAutofit/>
          </a:bodyPr>
          <a:lstStyle/>
          <a:p>
            <a:r>
              <a:rPr lang="it-IT" sz="1800" dirty="0" smtClean="0">
                <a:solidFill>
                  <a:schemeClr val="accent2">
                    <a:lumMod val="75000"/>
                  </a:schemeClr>
                </a:solidFill>
                <a:latin typeface="Bauhaus 93" pitchFamily="82" charset="0"/>
              </a:rPr>
              <a:t>Il "Regio Orto Botanico" di Torino venne istituito ufficialmente nel 1729, in concomitanza con la trasformazione della preesistente "Lettura dei semplici" nella nuova "Cattedra Ordinaria di Bottanica" presso la Facoltà di Medicina dello "Studium" (cioè l'Università) di Torino</a:t>
            </a:r>
            <a:r>
              <a:rPr lang="it-IT" sz="1800" dirty="0" smtClean="0">
                <a:solidFill>
                  <a:schemeClr val="accent2">
                    <a:lumMod val="75000"/>
                  </a:schemeClr>
                </a:solidFill>
              </a:rPr>
              <a:t>.</a:t>
            </a:r>
          </a:p>
          <a:p>
            <a:r>
              <a:rPr lang="it-IT" sz="1800" dirty="0" smtClean="0">
                <a:solidFill>
                  <a:schemeClr val="accent2">
                    <a:lumMod val="75000"/>
                  </a:schemeClr>
                </a:solidFill>
                <a:latin typeface="Bauhaus 93" pitchFamily="82" charset="0"/>
              </a:rPr>
              <a:t>Venne collocato sul sito del preesistente orto </a:t>
            </a:r>
            <a:r>
              <a:rPr lang="it-IT" sz="1800" i="1" dirty="0" smtClean="0">
                <a:solidFill>
                  <a:schemeClr val="accent2">
                    <a:lumMod val="75000"/>
                  </a:schemeClr>
                </a:solidFill>
                <a:latin typeface="Bauhaus 93" pitchFamily="82" charset="0"/>
              </a:rPr>
              <a:t>olitorio</a:t>
            </a:r>
            <a:r>
              <a:rPr lang="it-IT" sz="1800" dirty="0" smtClean="0">
                <a:solidFill>
                  <a:schemeClr val="accent2">
                    <a:lumMod val="75000"/>
                  </a:schemeClr>
                </a:solidFill>
                <a:latin typeface="Bauhaus 93" pitchFamily="82" charset="0"/>
              </a:rPr>
              <a:t> del re Vittorio Amedeo II di Savoia, vicino al palazzo della </a:t>
            </a:r>
            <a:r>
              <a:rPr lang="it-IT" sz="1800" i="1" dirty="0" smtClean="0">
                <a:solidFill>
                  <a:schemeClr val="accent2">
                    <a:lumMod val="75000"/>
                  </a:schemeClr>
                </a:solidFill>
                <a:latin typeface="Bauhaus 93" pitchFamily="82" charset="0"/>
              </a:rPr>
              <a:t>Madama Reale</a:t>
            </a:r>
            <a:r>
              <a:rPr lang="it-IT" sz="1800" dirty="0" smtClean="0">
                <a:solidFill>
                  <a:schemeClr val="accent2">
                    <a:lumMod val="75000"/>
                  </a:schemeClr>
                </a:solidFill>
                <a:latin typeface="Bauhaus 93" pitchFamily="82" charset="0"/>
              </a:rPr>
              <a:t>, Maria Cristina di Borbone Francia (oggi Castello del Valentino).</a:t>
            </a:r>
          </a:p>
          <a:p>
            <a:r>
              <a:rPr lang="it-IT" sz="1800" dirty="0" smtClean="0">
                <a:solidFill>
                  <a:schemeClr val="accent2">
                    <a:lumMod val="75000"/>
                  </a:schemeClr>
                </a:solidFill>
                <a:latin typeface="Bauhaus 93" pitchFamily="82" charset="0"/>
              </a:rPr>
              <a:t>Venne nominato come titolare della cattedra il medico Bartolomeo Giuseppe Caccia, il quale fu anche investito della carica di Prefetto del nascente Orto Botanico.</a:t>
            </a:r>
          </a:p>
          <a:p>
            <a:r>
              <a:rPr lang="it-IT" sz="1800" dirty="0" smtClean="0">
                <a:solidFill>
                  <a:schemeClr val="accent2">
                    <a:lumMod val="75000"/>
                  </a:schemeClr>
                </a:solidFill>
                <a:latin typeface="Bauhaus 93" pitchFamily="82" charset="0"/>
              </a:rPr>
              <a:t>In realtà si hanno notizie di collezioni di piante vive in Piemonte già dagli anni sessanta del XVI secolo. In quegli anni, infatti, per iniziativa del Duca Emanuele Filiberto di Savoia venne istituita una "Lettura dei semplici", presso lo "Studium" di Mondovì (creato nel 1558).</a:t>
            </a:r>
          </a:p>
          <a:p>
            <a:r>
              <a:rPr lang="it-IT" sz="1800" dirty="0" smtClean="0">
                <a:solidFill>
                  <a:schemeClr val="accent2">
                    <a:lumMod val="75000"/>
                  </a:schemeClr>
                </a:solidFill>
                <a:latin typeface="Bauhaus 93" pitchFamily="82" charset="0"/>
              </a:rPr>
              <a:t>Trasferita a Torino nel 1566, insieme allo Studium, la "Lettura dei semplici" subì una progressiva perdita di importanza (soprattutto durante la prima metà del Seicento) per effetto delle continue guerre tra Francia e Spagna, delle carestie, delle pestilenze e dell'impoverimento materiale e culturale che queste provocarono nei territori piemontesi.</a:t>
            </a:r>
          </a:p>
          <a:p>
            <a:pPr>
              <a:buNone/>
            </a:pPr>
            <a:endParaRPr lang="it-IT" sz="1800" dirty="0" smtClean="0">
              <a:solidFill>
                <a:schemeClr val="tx1">
                  <a:lumMod val="95000"/>
                  <a:lumOff val="5000"/>
                </a:schemeClr>
              </a:solidFill>
            </a:endParaRPr>
          </a:p>
          <a:p>
            <a:endParaRPr lang="it-IT" sz="1800" dirty="0" smtClean="0">
              <a:solidFill>
                <a:schemeClr val="tx1">
                  <a:lumMod val="95000"/>
                  <a:lumOff val="5000"/>
                </a:schemeClr>
              </a:solidFill>
            </a:endParaRPr>
          </a:p>
          <a:p>
            <a:endParaRPr lang="it-IT" sz="1800" dirty="0"/>
          </a:p>
        </p:txBody>
      </p:sp>
    </p:spTree>
  </p:cSld>
  <p:clrMapOvr>
    <a:masterClrMapping/>
  </p:clrMapOvr>
  <p:transition spd="med">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88824" y="476672"/>
            <a:ext cx="8229600" cy="1143000"/>
          </a:xfrm>
        </p:spPr>
        <p:txBody>
          <a:bodyPr/>
          <a:lstStyle/>
          <a:p>
            <a:endParaRPr lang="it-IT" dirty="0"/>
          </a:p>
        </p:txBody>
      </p:sp>
      <p:sp>
        <p:nvSpPr>
          <p:cNvPr id="3" name="Segnaposto contenuto 2"/>
          <p:cNvSpPr>
            <a:spLocks noGrp="1"/>
          </p:cNvSpPr>
          <p:nvPr>
            <p:ph idx="1"/>
          </p:nvPr>
        </p:nvSpPr>
        <p:spPr>
          <a:xfrm>
            <a:off x="323528" y="188640"/>
            <a:ext cx="8517632" cy="6552728"/>
          </a:xfrm>
        </p:spPr>
        <p:txBody>
          <a:bodyPr>
            <a:noAutofit/>
          </a:bodyPr>
          <a:lstStyle/>
          <a:p>
            <a:r>
              <a:rPr lang="it-IT" sz="1600" dirty="0" smtClean="0">
                <a:solidFill>
                  <a:schemeClr val="bg2">
                    <a:lumMod val="50000"/>
                  </a:schemeClr>
                </a:solidFill>
                <a:latin typeface="Cooper Black" pitchFamily="18" charset="0"/>
              </a:rPr>
              <a:t>Negli anni successivi al trattato di Utrecht (1713), Vittorio Amedeo II di Savoia diede il via ad un ambizioso progetto di riorganizzazione dello "Studium" di Torino ponendo le basi appunto per la nascita della Cattedra di Botanica e del Regio Orto Botanico.</a:t>
            </a:r>
          </a:p>
          <a:p>
            <a:r>
              <a:rPr lang="it-IT" sz="1600" dirty="0" smtClean="0">
                <a:solidFill>
                  <a:schemeClr val="bg2">
                    <a:lumMod val="50000"/>
                  </a:schemeClr>
                </a:solidFill>
                <a:latin typeface="Cooper Black" pitchFamily="18" charset="0"/>
              </a:rPr>
              <a:t>Sotto la guida di Bartolomeo Giuseppe Caccia l'orto iniziò a trasformare le proprie finalità.</a:t>
            </a:r>
          </a:p>
          <a:p>
            <a:r>
              <a:rPr lang="it-IT" sz="1600" dirty="0" smtClean="0">
                <a:solidFill>
                  <a:schemeClr val="bg2">
                    <a:lumMod val="50000"/>
                  </a:schemeClr>
                </a:solidFill>
                <a:latin typeface="Cooper Black" pitchFamily="18" charset="0"/>
              </a:rPr>
              <a:t> Agli studi più classici della botanica (orientati principalmente all'individuazione delle proprietà medicinali delle specie vegetali), se ne affiancarono di nuovi, orientati verso un'indagine puramente conoscitiva delle specie spontanee del territorio e dei processi di introduzione e acclimatamento delle specie esotiche.</a:t>
            </a:r>
          </a:p>
          <a:p>
            <a:r>
              <a:rPr lang="it-IT" sz="1600" dirty="0" smtClean="0">
                <a:solidFill>
                  <a:schemeClr val="bg2">
                    <a:lumMod val="50000"/>
                  </a:schemeClr>
                </a:solidFill>
                <a:latin typeface="Cooper Black" pitchFamily="18" charset="0"/>
              </a:rPr>
              <a:t> Sotto la sua guida la collezione di piante vive raggiunse le 317 specie.</a:t>
            </a:r>
          </a:p>
          <a:p>
            <a:r>
              <a:rPr lang="it-IT" sz="1600" dirty="0" smtClean="0">
                <a:solidFill>
                  <a:schemeClr val="bg2">
                    <a:lumMod val="50000"/>
                  </a:schemeClr>
                </a:solidFill>
                <a:latin typeface="Cooper Black" pitchFamily="18" charset="0"/>
              </a:rPr>
              <a:t>Nel 1750, per volere del re Carlo Emanuele III di Savoia, la direzione dell'orto passò a Vitaliano Donati, che continuò a far crescere il numero di specie floristiche coltivate (nel 1762 erano circa 1.200) grazie agli esemplari raccolti nei numerosi viaggi esplorativi sia in territorio piemontese che altrove.</a:t>
            </a:r>
          </a:p>
          <a:p>
            <a:r>
              <a:rPr lang="it-IT" sz="1600" dirty="0" smtClean="0">
                <a:solidFill>
                  <a:schemeClr val="bg2">
                    <a:lumMod val="50000"/>
                  </a:schemeClr>
                </a:solidFill>
                <a:latin typeface="Cooper Black" pitchFamily="18" charset="0"/>
              </a:rPr>
              <a:t>Sotto la sua direzione, nel 1752, venne intrapresa l'opera di documentazione mediante disegni a tecnica mista matita e acquarello delle specie coltivate nell'Orto.</a:t>
            </a:r>
          </a:p>
          <a:p>
            <a:r>
              <a:rPr lang="it-IT" sz="1600" dirty="0" smtClean="0">
                <a:solidFill>
                  <a:schemeClr val="bg2">
                    <a:lumMod val="50000"/>
                  </a:schemeClr>
                </a:solidFill>
                <a:latin typeface="Cooper Black" pitchFamily="18" charset="0"/>
              </a:rPr>
              <a:t> Tale raccolta di illustrazioni pittoriche sarebbe stata poi fortemente incrementata dal suo successore, Carlo Allioni, e battezzata con il titolo </a:t>
            </a:r>
            <a:r>
              <a:rPr lang="it-IT" sz="1600" i="1" dirty="0" smtClean="0">
                <a:solidFill>
                  <a:schemeClr val="bg2">
                    <a:lumMod val="50000"/>
                  </a:schemeClr>
                </a:solidFill>
                <a:latin typeface="Cooper Black" pitchFamily="18" charset="0"/>
              </a:rPr>
              <a:t>Iconographia Taurinensis</a:t>
            </a:r>
            <a:r>
              <a:rPr lang="it-IT" sz="1600" dirty="0" smtClean="0">
                <a:solidFill>
                  <a:schemeClr val="bg2">
                    <a:lumMod val="50000"/>
                  </a:schemeClr>
                </a:solidFill>
                <a:latin typeface="Cooper Black" pitchFamily="18" charset="0"/>
              </a:rPr>
              <a:t>. L' </a:t>
            </a:r>
            <a:r>
              <a:rPr lang="it-IT" sz="1600" i="1" dirty="0" smtClean="0">
                <a:solidFill>
                  <a:schemeClr val="bg2">
                    <a:lumMod val="50000"/>
                  </a:schemeClr>
                </a:solidFill>
                <a:latin typeface="Cooper Black" pitchFamily="18" charset="0"/>
              </a:rPr>
              <a:t>Iconographia Taurinensis</a:t>
            </a:r>
            <a:r>
              <a:rPr lang="it-IT" sz="1600" dirty="0" smtClean="0">
                <a:solidFill>
                  <a:schemeClr val="bg2">
                    <a:lumMod val="50000"/>
                  </a:schemeClr>
                </a:solidFill>
                <a:latin typeface="Cooper Black" pitchFamily="18" charset="0"/>
              </a:rPr>
              <a:t> è costituita da 64 volumi in cui sono riunite 7470 tavole, di mano di quattro pittori-botanici che operarono dal 1752 al 1868.</a:t>
            </a:r>
          </a:p>
          <a:p>
            <a:endParaRPr lang="it-IT" sz="1600" dirty="0">
              <a:solidFill>
                <a:schemeClr val="bg2">
                  <a:lumMod val="50000"/>
                </a:schemeClr>
              </a:solidFill>
              <a:latin typeface="Cooper Black" pitchFamily="18" charset="0"/>
            </a:endParaRPr>
          </a:p>
        </p:txBody>
      </p:sp>
    </p:spTree>
  </p:cSld>
  <p:clrMapOvr>
    <a:masterClrMapping/>
  </p:clrMapOvr>
  <p:transition spd="med">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4.jpeg"/></Relationships>
</file>

<file path=ppt/theme/_rels/them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theme/_rels/theme12.xml.rels><?xml version="1.0" encoding="UTF-8" standalone="yes"?>
<Relationships xmlns="http://schemas.openxmlformats.org/package/2006/relationships"><Relationship Id="rId1" Type="http://schemas.openxmlformats.org/officeDocument/2006/relationships/image" Target="../media/image19.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1" Type="http://schemas.openxmlformats.org/officeDocument/2006/relationships/image" Target="../media/image13.jpeg"/></Relationships>
</file>

<file path=ppt/theme/_rels/theme9.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Astro">
  <a:themeElements>
    <a:clrScheme name="Tramont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0.xml><?xml version="1.0" encoding="utf-8"?>
<a:theme xmlns:a="http://schemas.openxmlformats.org/drawingml/2006/main" name="Calligrafia">
  <a:themeElements>
    <a:clrScheme name="Calligrafia">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Calligrafia">
      <a:majorFont>
        <a:latin typeface="Cambria"/>
        <a:ea typeface=""/>
        <a:cs typeface=""/>
        <a:font script="Jpan" typeface="ＭＳ Ｐゴシック"/>
        <a:font script="Hang" typeface="맑은 고딕"/>
        <a:font script="Hans" typeface="华文行楷"/>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libri"/>
        <a:ea typeface=""/>
        <a:cs typeface=""/>
        <a:font script="Jpan" typeface="ＭＳ Ｐ明朝"/>
        <a:font script="Hang" typeface="HY견명조"/>
        <a:font script="Hans" typeface="华文行楷"/>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lligrafia">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80000"/>
                <a:hueMod val="100000"/>
                <a:satMod val="300000"/>
              </a:schemeClr>
            </a:gs>
            <a:gs pos="72000">
              <a:schemeClr val="phClr">
                <a:tint val="100000"/>
                <a:shade val="100000"/>
                <a:hueMod val="100000"/>
                <a:satMod val="100000"/>
              </a:schemeClr>
            </a:gs>
            <a:gs pos="81000">
              <a:schemeClr val="phClr">
                <a:tint val="98000"/>
                <a:shade val="100000"/>
                <a:hueMod val="100000"/>
                <a:satMod val="150000"/>
              </a:schemeClr>
            </a:gs>
            <a:gs pos="100000">
              <a:schemeClr val="phClr">
                <a:tint val="100000"/>
                <a:shade val="100000"/>
                <a:hueMod val="100000"/>
                <a:satMod val="200000"/>
              </a:schemeClr>
            </a:gs>
          </a:gsLst>
          <a:lin ang="16200000" scaled="1"/>
        </a:gradFill>
        <a:blipFill>
          <a:blip xmlns:r="http://schemas.openxmlformats.org/officeDocument/2006/relationships" r:embed="rId1">
            <a:duotone>
              <a:schemeClr val="phClr">
                <a:tint val="100000"/>
                <a:shade val="39000"/>
                <a:hueMod val="100000"/>
                <a:satMod val="150000"/>
              </a:schemeClr>
              <a:schemeClr val="phClr">
                <a:tint val="90000"/>
                <a:shade val="100000"/>
                <a:hueMod val="100000"/>
                <a:satMod val="120000"/>
              </a:schemeClr>
            </a:duotone>
          </a:blip>
          <a:stretch>
            <a:fillRect/>
          </a:stretch>
        </a:blipFill>
      </a:bgFillStyleLst>
    </a:fmtScheme>
  </a:themeElements>
  <a:objectDefaults/>
  <a:extraClrSchemeLst/>
</a:theme>
</file>

<file path=ppt/theme/theme11.xml><?xml version="1.0" encoding="utf-8"?>
<a:theme xmlns:a="http://schemas.openxmlformats.org/drawingml/2006/main" name="Dragone">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Dragone">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ragone">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12.xml><?xml version="1.0" encoding="utf-8"?>
<a:theme xmlns:a="http://schemas.openxmlformats.org/drawingml/2006/main" name="Mito">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i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Tema di Offic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ggia">
  <a:themeElements>
    <a:clrScheme name="Tramont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Equinozio">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Tecnologia">
  <a:themeElements>
    <a:clrScheme name="Tecnologi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nologi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nologi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xml><?xml version="1.0" encoding="utf-8"?>
<a:theme xmlns:a="http://schemas.openxmlformats.org/drawingml/2006/main" name="Terra">
  <a:themeElements>
    <a:clrScheme name="Personalizzato 1">
      <a:dk1>
        <a:sysClr val="windowText" lastClr="000000"/>
      </a:dk1>
      <a:lt1>
        <a:srgbClr val="CDA3D6"/>
      </a:lt1>
      <a:dk2>
        <a:srgbClr val="D787A3"/>
      </a:dk2>
      <a:lt2>
        <a:srgbClr val="D787A3"/>
      </a:lt2>
      <a:accent1>
        <a:srgbClr val="842F73"/>
      </a:accent1>
      <a:accent2>
        <a:srgbClr val="AC66BB"/>
      </a:accent2>
      <a:accent3>
        <a:srgbClr val="F1C4AE"/>
      </a:accent3>
      <a:accent4>
        <a:srgbClr val="E4AFC1"/>
      </a:accent4>
      <a:accent5>
        <a:srgbClr val="CF6DA4"/>
      </a:accent5>
      <a:accent6>
        <a:srgbClr val="892D4E"/>
      </a:accent6>
      <a:hlink>
        <a:srgbClr val="FFDE66"/>
      </a:hlink>
      <a:folHlink>
        <a:srgbClr val="D490C5"/>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Città">
  <a:themeElements>
    <a:clrScheme name="Tramont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Fenice">
  <a:themeElements>
    <a:clrScheme name="Personalizzato 1">
      <a:dk1>
        <a:sysClr val="windowText" lastClr="000000"/>
      </a:dk1>
      <a:lt1>
        <a:srgbClr val="CDA3D6"/>
      </a:lt1>
      <a:dk2>
        <a:srgbClr val="D787A3"/>
      </a:dk2>
      <a:lt2>
        <a:srgbClr val="D787A3"/>
      </a:lt2>
      <a:accent1>
        <a:srgbClr val="842F73"/>
      </a:accent1>
      <a:accent2>
        <a:srgbClr val="AC66BB"/>
      </a:accent2>
      <a:accent3>
        <a:srgbClr val="F1C4AE"/>
      </a:accent3>
      <a:accent4>
        <a:srgbClr val="E4AFC1"/>
      </a:accent4>
      <a:accent5>
        <a:srgbClr val="CF6DA4"/>
      </a:accent5>
      <a:accent6>
        <a:srgbClr val="892D4E"/>
      </a:accent6>
      <a:hlink>
        <a:srgbClr val="FFDE66"/>
      </a:hlink>
      <a:folHlink>
        <a:srgbClr val="D490C5"/>
      </a:folHlink>
    </a:clrScheme>
    <a:fontScheme name="Fenice">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enice">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Elements>
  <a:objectDefaults/>
  <a:extraClrSchemeLst/>
</a:theme>
</file>

<file path=ppt/theme/theme8.xml><?xml version="1.0" encoding="utf-8"?>
<a:theme xmlns:a="http://schemas.openxmlformats.org/drawingml/2006/main" name="Vertice">
  <a:themeElements>
    <a:clrScheme name="Tramont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Ve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1_Vertice">
  <a:themeElements>
    <a:clrScheme name="Ve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e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0</TotalTime>
  <Words>1590</Words>
  <Application>Microsoft Office PowerPoint</Application>
  <PresentationFormat>Presentazione su schermo (4:3)</PresentationFormat>
  <Paragraphs>78</Paragraphs>
  <Slides>16</Slides>
  <Notes>1</Notes>
  <HiddenSlides>0</HiddenSlides>
  <MMClips>0</MMClips>
  <ScaleCrop>false</ScaleCrop>
  <HeadingPairs>
    <vt:vector size="4" baseType="variant">
      <vt:variant>
        <vt:lpstr>Tema</vt:lpstr>
      </vt:variant>
      <vt:variant>
        <vt:i4>13</vt:i4>
      </vt:variant>
      <vt:variant>
        <vt:lpstr>Titoli diapositive</vt:lpstr>
      </vt:variant>
      <vt:variant>
        <vt:i4>16</vt:i4>
      </vt:variant>
    </vt:vector>
  </HeadingPairs>
  <TitlesOfParts>
    <vt:vector size="29" baseType="lpstr">
      <vt:lpstr>Astro</vt:lpstr>
      <vt:lpstr>Loggia</vt:lpstr>
      <vt:lpstr>1_Equinozio</vt:lpstr>
      <vt:lpstr>1_Tecnologia</vt:lpstr>
      <vt:lpstr>Terra</vt:lpstr>
      <vt:lpstr>Città</vt:lpstr>
      <vt:lpstr>Fenice</vt:lpstr>
      <vt:lpstr>Vertice</vt:lpstr>
      <vt:lpstr>1_Vertice</vt:lpstr>
      <vt:lpstr>Calligrafia</vt:lpstr>
      <vt:lpstr>Dragone</vt:lpstr>
      <vt:lpstr>Mito</vt:lpstr>
      <vt:lpstr>Tema di Office</vt:lpstr>
      <vt:lpstr>Personaggi morettesi. </vt:lpstr>
      <vt:lpstr>Diodato Pallieri </vt:lpstr>
      <vt:lpstr>Giovanni Battista Balbis </vt:lpstr>
      <vt:lpstr>              vittoria di marengo. </vt:lpstr>
      <vt:lpstr>                        Il finale </vt:lpstr>
      <vt:lpstr>                                L’italia </vt:lpstr>
      <vt:lpstr>Orto botanico di Torino </vt:lpstr>
      <vt:lpstr>Cenni storici  </vt:lpstr>
      <vt:lpstr>Diapositiva 9</vt:lpstr>
      <vt:lpstr>Dopo:</vt:lpstr>
      <vt:lpstr>Poi:</vt:lpstr>
      <vt:lpstr>Direttori dell'Orto Botanico  </vt:lpstr>
      <vt:lpstr>Gaspare Andrea Coller </vt:lpstr>
      <vt:lpstr>                Motivo: </vt:lpstr>
      <vt:lpstr>                                     POI: </vt:lpstr>
      <vt:lpstr>      Infine: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Personaggi morettesi.</dc:title>
  <dc:creator>allievo</dc:creator>
  <cp:lastModifiedBy>Utente</cp:lastModifiedBy>
  <cp:revision>51</cp:revision>
  <dcterms:created xsi:type="dcterms:W3CDTF">2010-10-21T13:06:46Z</dcterms:created>
  <dcterms:modified xsi:type="dcterms:W3CDTF">2011-03-24T14:01:51Z</dcterms:modified>
</cp:coreProperties>
</file>