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CAF8AE-8C97-49F8-BCE5-9EB7747EC920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C6E120-246F-4E8F-ABF5-43F6343F8A8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/>
          <a:lstStyle/>
          <a:p>
            <a:pPr algn="ctr"/>
            <a:r>
              <a:rPr lang="es-ES" dirty="0" smtClean="0"/>
              <a:t>Herpes Genital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Que herpes genital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herpes genital es una infección causada por el virus del herpes simple o VHS. Hay dos tipos de VHS, y ambos pueden producir herpes genital. </a:t>
            </a:r>
            <a:endParaRPr lang="es-ES" dirty="0"/>
          </a:p>
        </p:txBody>
      </p:sp>
      <p:pic>
        <p:nvPicPr>
          <p:cNvPr id="4" name="3 Imagen" descr="texto_47168_11067_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861048"/>
            <a:ext cx="2448272" cy="24482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</TotalTime>
  <Words>34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Herpes Genital</vt:lpstr>
      <vt:lpstr>Que herpes genital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Herpes Genital</dc:title>
  <dc:creator>Estudiante-03</dc:creator>
  <cp:lastModifiedBy>Estudiante-03</cp:lastModifiedBy>
  <cp:revision>1</cp:revision>
  <dcterms:created xsi:type="dcterms:W3CDTF">2011-05-25T13:37:52Z</dcterms:created>
  <dcterms:modified xsi:type="dcterms:W3CDTF">2011-05-25T13:43:12Z</dcterms:modified>
</cp:coreProperties>
</file>