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35C3-73F8-44AF-BBD2-A14DAEFEBCE6}" type="datetimeFigureOut">
              <a:rPr lang="es-ES" smtClean="0"/>
              <a:t>23/03/2011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1BA2-3DD6-453B-9399-1ADA0D24747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717032"/>
            <a:ext cx="6400800" cy="1752600"/>
          </a:xfrm>
        </p:spPr>
        <p:txBody>
          <a:bodyPr/>
          <a:lstStyle/>
          <a:p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251520" y="260648"/>
            <a:ext cx="8551335" cy="5832648"/>
            <a:chOff x="395536" y="404664"/>
            <a:chExt cx="8551335" cy="5832648"/>
          </a:xfrm>
        </p:grpSpPr>
        <p:pic>
          <p:nvPicPr>
            <p:cNvPr id="1028" name="Picture 4" descr="Nebulosa esféric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04664"/>
              <a:ext cx="8551335" cy="5832648"/>
            </a:xfrm>
            <a:prstGeom prst="rect">
              <a:avLst/>
            </a:prstGeom>
            <a:noFill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3275856" y="2348880"/>
              <a:ext cx="2664296" cy="1908434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683568" y="47667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LUNATICS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dlsoluciones.com.ve/wp-content/uploads/2008/05/distribuidores-autorizados-de-computad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3563888" y="1628800"/>
            <a:ext cx="4423222" cy="316835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547664" y="260648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 smtClean="0">
                <a:solidFill>
                  <a:schemeClr val="bg1">
                    <a:lumMod val="95000"/>
                  </a:schemeClr>
                </a:solidFill>
              </a:rPr>
              <a:t>LUNATICS</a:t>
            </a:r>
            <a:endParaRPr lang="es-ES" sz="9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bulosa esfé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953125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87500"/>
            <a:ext cx="5184576" cy="371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Nebulosa esfér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1248" y="-531440"/>
            <a:ext cx="5953125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COMPUTADORES PARA EDUCAR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CIEN</dc:creator>
  <cp:lastModifiedBy>CIEN</cp:lastModifiedBy>
  <cp:revision>5</cp:revision>
  <dcterms:created xsi:type="dcterms:W3CDTF">2011-03-23T12:27:31Z</dcterms:created>
  <dcterms:modified xsi:type="dcterms:W3CDTF">2011-03-23T13:03:54Z</dcterms:modified>
</cp:coreProperties>
</file>