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89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93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33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847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3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43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41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41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7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15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1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294D-593B-4F49-9ABD-2F4EB5420B7B}" type="datetimeFigureOut">
              <a:rPr lang="es-CL" smtClean="0"/>
              <a:t>18-05-2011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207C-2C07-47C6-8C7A-FE2E7DE0EF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63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andestinodeactores.com/laplacenta/wp-content/uploads/2010/02/kandinsky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2" y="158327"/>
            <a:ext cx="8678728" cy="650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60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3.bp.blogspot.com/_z_WtjjsdHc0/TOwGxnu8AZI/AAAAAAAAAaw/h58XLQI7s70/s1600/wassily-kandinsky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66"/>
            <a:ext cx="5938708" cy="685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38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_t_0qbe91H8k/TONMqw_z61I/AAAAAAAAAEU/okiY_8iTUpg/s1600/kandinsky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290"/>
            <a:ext cx="7556958" cy="68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2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ache2.allpostersimages.com/p/LRG/7/724/FVSA000Z/posters/kandinsky-wassily-hombre-a-caba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669" y="-747464"/>
            <a:ext cx="10490619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95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2.bp.blogspot.com/_Ju9VFKc0ewg/TNTWSIQ3S6I/AAAAAAAAAFA/2xBYY0TMgX0/S748/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810"/>
            <a:ext cx="8015348" cy="681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08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olyedades.bitacoras.com/pintura/vassily%20kandinsky%20-%20nel%20blu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3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63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xiamenoilpainting.com/upload1/file-admin/images/Wassily%20Kandinsky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28820"/>
            <a:ext cx="10798688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901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2</cp:revision>
  <dcterms:created xsi:type="dcterms:W3CDTF">2011-05-19T02:53:38Z</dcterms:created>
  <dcterms:modified xsi:type="dcterms:W3CDTF">2011-05-19T03:04:30Z</dcterms:modified>
</cp:coreProperties>
</file>