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4AB0C-C6CB-40FC-9592-ED5B0660A030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6FDB2-AD72-4452-B25C-9CB44E205C1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6FDB2-AD72-4452-B25C-9CB44E205C12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F654-0219-4292-8477-F3D47AA348E2}" type="datetimeFigureOut">
              <a:rPr lang="es-ES" smtClean="0"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B3FB-62CC-4B67-AC75-3B7791E9807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2492896"/>
            <a:ext cx="6766520" cy="3098775"/>
          </a:xfrm>
        </p:spPr>
        <p:txBody>
          <a:bodyPr>
            <a:noAutofit/>
          </a:bodyPr>
          <a:lstStyle/>
          <a:p>
            <a:r>
              <a:rPr lang="es-ES" sz="9600" dirty="0" smtClean="0">
                <a:solidFill>
                  <a:srgbClr val="FFFFCC"/>
                </a:solidFill>
              </a:rPr>
              <a:t>HFS/HFS</a:t>
            </a:r>
            <a:endParaRPr lang="es-ES" sz="96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1628800"/>
            <a:ext cx="6419056" cy="4536503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E</a:t>
            </a:r>
            <a:r>
              <a:rPr lang="es-ES" dirty="0" smtClean="0"/>
              <a:t>s un sistema de archivos desarrollado por Apple inc. para su uso en computadores que corren Mac os. Originalmente diseñado para ser usado en disquetes y discos duros, también es posible encontrarlo en dispositivos de solo-lectura como los CD-</a:t>
            </a:r>
            <a:r>
              <a:rPr lang="es-ES" dirty="0" err="1" smtClean="0"/>
              <a:t>Roms</a:t>
            </a:r>
            <a:r>
              <a:rPr lang="es-ES" dirty="0" smtClean="0"/>
              <a:t>. HFS es el nombre usado por desarrolladores, pero en la documentación de usuarios el formato es referido como estándar Mac Os para diferenciarlo de su sucesor HFS+ el cual es llamado Extendido Mac </a:t>
            </a:r>
            <a:r>
              <a:rPr lang="es-ES" dirty="0"/>
              <a:t>o</a:t>
            </a:r>
            <a:r>
              <a:rPr lang="es-ES" dirty="0" smtClean="0"/>
              <a:t>s.</a:t>
            </a:r>
          </a:p>
          <a:p>
            <a:endParaRPr lang="es-ES" dirty="0"/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82</Words>
  <Application>Microsoft Office PowerPoint</Application>
  <PresentationFormat>Presentación en pantalla (4:3)</PresentationFormat>
  <Paragraphs>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HFS/HFS</vt:lpstr>
      <vt:lpstr>Diapositiva 2</vt:lpstr>
      <vt:lpstr>Diapositiva 3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HFS/HFS</dc:title>
  <dc:creator>Estudiante-05</dc:creator>
  <cp:lastModifiedBy>Estudiante-05</cp:lastModifiedBy>
  <cp:revision>1</cp:revision>
  <dcterms:created xsi:type="dcterms:W3CDTF">2011-06-20T13:27:27Z</dcterms:created>
  <dcterms:modified xsi:type="dcterms:W3CDTF">2011-06-20T14:20:36Z</dcterms:modified>
</cp:coreProperties>
</file>