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2E5B9-9A8F-4D68-A5FD-6A6AF9332158}" type="datetimeFigureOut">
              <a:rPr lang="es-CO" smtClean="0"/>
              <a:pPr/>
              <a:t>29/05/2011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32193-BA90-416C-A72F-0A648EC8047E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2E5B9-9A8F-4D68-A5FD-6A6AF9332158}" type="datetimeFigureOut">
              <a:rPr lang="es-CO" smtClean="0"/>
              <a:pPr/>
              <a:t>29/05/2011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32193-BA90-416C-A72F-0A648EC8047E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2E5B9-9A8F-4D68-A5FD-6A6AF9332158}" type="datetimeFigureOut">
              <a:rPr lang="es-CO" smtClean="0"/>
              <a:pPr/>
              <a:t>29/05/2011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32193-BA90-416C-A72F-0A648EC8047E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2E5B9-9A8F-4D68-A5FD-6A6AF9332158}" type="datetimeFigureOut">
              <a:rPr lang="es-CO" smtClean="0"/>
              <a:pPr/>
              <a:t>29/05/2011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32193-BA90-416C-A72F-0A648EC8047E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2E5B9-9A8F-4D68-A5FD-6A6AF9332158}" type="datetimeFigureOut">
              <a:rPr lang="es-CO" smtClean="0"/>
              <a:pPr/>
              <a:t>29/05/2011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32193-BA90-416C-A72F-0A648EC8047E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2E5B9-9A8F-4D68-A5FD-6A6AF9332158}" type="datetimeFigureOut">
              <a:rPr lang="es-CO" smtClean="0"/>
              <a:pPr/>
              <a:t>29/05/2011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32193-BA90-416C-A72F-0A648EC8047E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2E5B9-9A8F-4D68-A5FD-6A6AF9332158}" type="datetimeFigureOut">
              <a:rPr lang="es-CO" smtClean="0"/>
              <a:pPr/>
              <a:t>29/05/2011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32193-BA90-416C-A72F-0A648EC8047E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2E5B9-9A8F-4D68-A5FD-6A6AF9332158}" type="datetimeFigureOut">
              <a:rPr lang="es-CO" smtClean="0"/>
              <a:pPr/>
              <a:t>29/05/2011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32193-BA90-416C-A72F-0A648EC8047E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2E5B9-9A8F-4D68-A5FD-6A6AF9332158}" type="datetimeFigureOut">
              <a:rPr lang="es-CO" smtClean="0"/>
              <a:pPr/>
              <a:t>29/05/2011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32193-BA90-416C-A72F-0A648EC8047E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2E5B9-9A8F-4D68-A5FD-6A6AF9332158}" type="datetimeFigureOut">
              <a:rPr lang="es-CO" smtClean="0"/>
              <a:pPr/>
              <a:t>29/05/2011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32193-BA90-416C-A72F-0A648EC8047E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2E5B9-9A8F-4D68-A5FD-6A6AF9332158}" type="datetimeFigureOut">
              <a:rPr lang="es-CO" smtClean="0"/>
              <a:pPr/>
              <a:t>29/05/2011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32193-BA90-416C-A72F-0A648EC8047E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2E5B9-9A8F-4D68-A5FD-6A6AF9332158}" type="datetimeFigureOut">
              <a:rPr lang="es-CO" smtClean="0"/>
              <a:pPr/>
              <a:t>29/05/2011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32193-BA90-416C-A72F-0A648EC8047E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2132856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s-CO" sz="3600" dirty="0" smtClean="0"/>
              <a:t>RELACIONES ENTRE LOS SERES VIVOS</a:t>
            </a:r>
            <a:endParaRPr lang="es-CO" sz="36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4293095"/>
            <a:ext cx="7772400" cy="518215"/>
          </a:xfrm>
        </p:spPr>
        <p:txBody>
          <a:bodyPr>
            <a:normAutofit fontScale="85000" lnSpcReduction="10000"/>
          </a:bodyPr>
          <a:lstStyle/>
          <a:p>
            <a:r>
              <a:rPr lang="es-CO" dirty="0" smtClean="0"/>
              <a:t>TEMA PRESENTADO POR JAKELINE LOAIZA</a:t>
            </a:r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085184"/>
            <a:ext cx="223224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6149097" y="4781514"/>
            <a:ext cx="1524349" cy="173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32657"/>
            <a:ext cx="1584176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76672"/>
            <a:ext cx="252028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1" y="2965450"/>
            <a:ext cx="1080119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2887862"/>
            <a:ext cx="2592288" cy="99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3200" dirty="0" smtClean="0">
                <a:latin typeface="David" pitchFamily="34" charset="-79"/>
                <a:cs typeface="David" pitchFamily="34" charset="-79"/>
              </a:rPr>
              <a:t>Existen diferentes tipos de interacciones, que</a:t>
            </a:r>
            <a:br>
              <a:rPr lang="es-CO" sz="3200" dirty="0" smtClean="0">
                <a:latin typeface="David" pitchFamily="34" charset="-79"/>
                <a:cs typeface="David" pitchFamily="34" charset="-79"/>
              </a:rPr>
            </a:br>
            <a:r>
              <a:rPr lang="es-CO" sz="3200" dirty="0" smtClean="0">
                <a:latin typeface="David" pitchFamily="34" charset="-79"/>
                <a:cs typeface="David" pitchFamily="34" charset="-79"/>
              </a:rPr>
              <a:t>se clasifican de acuerdo con el beneficio o perjuicio que recibe cada una de las especies involucradas.</a:t>
            </a:r>
            <a:endParaRPr lang="es-CO" sz="3200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5" name="4 Marcador de contenido" descr="diapositiva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844824"/>
            <a:ext cx="7488832" cy="4608512"/>
          </a:xfrm>
        </p:spPr>
      </p:pic>
      <p:pic>
        <p:nvPicPr>
          <p:cNvPr id="2052" name="Picture 4" descr="ver detal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8720" y="-425450"/>
            <a:ext cx="72008" cy="914400"/>
          </a:xfrm>
          <a:prstGeom prst="rect">
            <a:avLst/>
          </a:prstGeom>
          <a:noFill/>
        </p:spPr>
      </p:pic>
      <p:pic>
        <p:nvPicPr>
          <p:cNvPr id="2054" name="Picture 6" descr="http://efectos-de-sonido.anuncios-radio.com/gratis/images/M_images/weblin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-136525"/>
            <a:ext cx="114300" cy="1143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COOPERACIÓN</a:t>
            </a:r>
            <a:endParaRPr lang="es-CO" dirty="0"/>
          </a:p>
        </p:txBody>
      </p:sp>
      <p:pic>
        <p:nvPicPr>
          <p:cNvPr id="4" name="3 Marcador de contenido" descr="COOPERACIÓN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358" b="3358"/>
          <a:stretch>
            <a:fillRect/>
          </a:stretch>
        </p:blipFill>
        <p:spPr/>
      </p:pic>
      <p:sp>
        <p:nvSpPr>
          <p:cNvPr id="10" name="9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es-CO" sz="2800" dirty="0" smtClean="0"/>
              <a:t>Todas las especies involucradas</a:t>
            </a:r>
            <a:r>
              <a:rPr lang="es-CO" sz="4000" dirty="0" smtClean="0"/>
              <a:t> </a:t>
            </a:r>
            <a:r>
              <a:rPr lang="es-CO" sz="2800" dirty="0" smtClean="0"/>
              <a:t>se benefician unas de otras</a:t>
            </a:r>
            <a:endParaRPr lang="es-CO" sz="2800" dirty="0"/>
          </a:p>
        </p:txBody>
      </p:sp>
      <p:sp>
        <p:nvSpPr>
          <p:cNvPr id="6" name="5 Rectángulo"/>
          <p:cNvSpPr/>
          <p:nvPr/>
        </p:nvSpPr>
        <p:spPr>
          <a:xfrm flipV="1">
            <a:off x="1016379" y="6614934"/>
            <a:ext cx="117645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CO" sz="3200" dirty="0" smtClean="0"/>
              <a:t>MUTUALISMO</a:t>
            </a:r>
            <a:endParaRPr lang="es-CO" sz="3200" dirty="0"/>
          </a:p>
        </p:txBody>
      </p:sp>
      <p:pic>
        <p:nvPicPr>
          <p:cNvPr id="5" name="4 Marcador de posición de imagen" descr="mutualismo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6326" b="16326"/>
          <a:stretch>
            <a:fillRect/>
          </a:stretch>
        </p:blipFill>
        <p:spPr>
          <a:xfrm>
            <a:off x="228600" y="0"/>
            <a:ext cx="8591872" cy="4527484"/>
          </a:xfrm>
        </p:spPr>
      </p:pic>
      <p:sp>
        <p:nvSpPr>
          <p:cNvPr id="2" name="1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s-CO" sz="2000" dirty="0" smtClean="0">
                <a:latin typeface="Aharoni" pitchFamily="2" charset="-79"/>
                <a:cs typeface="Aharoni" pitchFamily="2" charset="-79"/>
              </a:rPr>
              <a:t>Se diferencia de la cooperación en que es una relación obligatoria, por ejemplo los líquenes: asociación entre un hongo y una alga</a:t>
            </a:r>
            <a:endParaRPr lang="es-CO" sz="20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CO" sz="3600" dirty="0" smtClean="0"/>
              <a:t>COMENSALISMO</a:t>
            </a:r>
            <a:endParaRPr lang="es-CO" sz="3600" dirty="0"/>
          </a:p>
        </p:txBody>
      </p:sp>
      <p:pic>
        <p:nvPicPr>
          <p:cNvPr id="5" name="4 Marcador de posición de imagen" descr="COMENSALISMO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833" r="5833"/>
          <a:stretch>
            <a:fillRect/>
          </a:stretch>
        </p:blipFill>
        <p:spPr/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s-CO" sz="2000" dirty="0" smtClean="0"/>
              <a:t>Una especie sale beneficiada mientras que la otra no resulta ni beneficiada ni afectada, por ejemplo la orquídea y el árbol</a:t>
            </a:r>
            <a:endParaRPr lang="es-CO" sz="2000" dirty="0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CO" sz="3600" dirty="0" smtClean="0"/>
              <a:t>AMENSALISMO</a:t>
            </a:r>
            <a:endParaRPr lang="es-CO" sz="3600" dirty="0"/>
          </a:p>
        </p:txBody>
      </p:sp>
      <p:pic>
        <p:nvPicPr>
          <p:cNvPr id="5" name="4 Marcador de posición de imagen" descr="amensalismo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81" b="81"/>
          <a:stretch>
            <a:fillRect/>
          </a:stretch>
        </p:blipFill>
        <p:spPr/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35696" y="5445224"/>
            <a:ext cx="5486400" cy="804862"/>
          </a:xfrm>
        </p:spPr>
        <p:txBody>
          <a:bodyPr>
            <a:noAutofit/>
          </a:bodyPr>
          <a:lstStyle/>
          <a:p>
            <a:r>
              <a:rPr lang="es-CO" sz="2000" dirty="0" smtClean="0"/>
              <a:t>Una de las poblaciones resulta afectada negativamente; mientras que la otra no sufre alteración alguna.</a:t>
            </a:r>
            <a:endParaRPr lang="es-CO" sz="2000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CO" sz="2800" dirty="0" smtClean="0"/>
              <a:t>COMPETENCIA</a:t>
            </a:r>
            <a:endParaRPr lang="es-CO" sz="2800" dirty="0"/>
          </a:p>
        </p:txBody>
      </p:sp>
      <p:pic>
        <p:nvPicPr>
          <p:cNvPr id="5" name="4 Marcador de posición de imagen" descr="reno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s-CO" sz="1800" dirty="0" smtClean="0"/>
              <a:t>Se establece entre poblaciones que necesitan un mismo recurso del medio ambiente y que se encuentra en cantidades limitadas</a:t>
            </a:r>
            <a:endParaRPr lang="es-CO" sz="1800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2800" dirty="0" smtClean="0"/>
              <a:t>DEPREDACIÓN</a:t>
            </a:r>
            <a:endParaRPr lang="es-CO" sz="2800" dirty="0"/>
          </a:p>
        </p:txBody>
      </p:sp>
      <p:pic>
        <p:nvPicPr>
          <p:cNvPr id="5" name="4 Marcador de posición de imagen" descr="depredación 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67" r="5967"/>
          <a:stretch>
            <a:fillRect/>
          </a:stretch>
        </p:blipFill>
        <p:spPr/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s-CO" sz="2000" dirty="0" smtClean="0"/>
              <a:t>Se da entre  organismos en el que uno de ellos le da muerte al otro para obtener alimento</a:t>
            </a:r>
            <a:endParaRPr lang="es-CO" sz="20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2400" dirty="0" smtClean="0"/>
              <a:t>PARASITISMO</a:t>
            </a:r>
            <a:endParaRPr lang="es-CO" sz="2400" dirty="0"/>
          </a:p>
        </p:txBody>
      </p:sp>
      <p:pic>
        <p:nvPicPr>
          <p:cNvPr id="5" name="4 Marcador de posición de imagen" descr="TENIA-1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221" b="221"/>
          <a:stretch>
            <a:fillRect/>
          </a:stretch>
        </p:blipFill>
        <p:spPr>
          <a:xfrm>
            <a:off x="323528" y="548680"/>
            <a:ext cx="3672408" cy="3996444"/>
          </a:xfrm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63688" y="5373216"/>
            <a:ext cx="5486400" cy="804862"/>
          </a:xfrm>
        </p:spPr>
        <p:txBody>
          <a:bodyPr>
            <a:noAutofit/>
          </a:bodyPr>
          <a:lstStyle/>
          <a:p>
            <a:r>
              <a:rPr lang="es-CO" sz="1600" dirty="0" smtClean="0"/>
              <a:t>Se da entre dos organismos, uno de ellos se beneficia a expensas del otro, llevándolo en algunos casos a la muerte.</a:t>
            </a:r>
            <a:endParaRPr lang="es-CO" sz="1600" dirty="0"/>
          </a:p>
        </p:txBody>
      </p:sp>
      <p:pic>
        <p:nvPicPr>
          <p:cNvPr id="1026" name="Picture 2" descr="C:\Users\kyny\Desktop\tenia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04664"/>
            <a:ext cx="4209256" cy="41162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rige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242</TotalTime>
  <Words>157</Words>
  <Application>Microsoft Office PowerPoint</Application>
  <PresentationFormat>Presentación en pantalla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RELACIONES ENTRE LOS SERES VIVOS</vt:lpstr>
      <vt:lpstr>Existen diferentes tipos de interacciones, que se clasifican de acuerdo con el beneficio o perjuicio que recibe cada una de las especies involucradas.</vt:lpstr>
      <vt:lpstr>COOPERACIÓN</vt:lpstr>
      <vt:lpstr>MUTUALISMO</vt:lpstr>
      <vt:lpstr>COMENSALISMO</vt:lpstr>
      <vt:lpstr>AMENSALISMO</vt:lpstr>
      <vt:lpstr>COMPETENCIA</vt:lpstr>
      <vt:lpstr>DEPREDACIÓN</vt:lpstr>
      <vt:lpstr>PARASITISMO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RELACIONES ENTRE LOS SERES VIVOS</dc:title>
  <dc:creator>kyny</dc:creator>
  <cp:lastModifiedBy>kyny</cp:lastModifiedBy>
  <cp:revision>32</cp:revision>
  <dcterms:created xsi:type="dcterms:W3CDTF">2011-05-27T00:38:52Z</dcterms:created>
  <dcterms:modified xsi:type="dcterms:W3CDTF">2011-05-29T23:55:31Z</dcterms:modified>
</cp:coreProperties>
</file>