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sldIdLst>
    <p:sldId id="256" r:id="rId2"/>
    <p:sldId id="257" r:id="rId3"/>
    <p:sldId id="258" r:id="rId4"/>
    <p:sldId id="259" r:id="rId5"/>
    <p:sldId id="260" r:id="rId6"/>
    <p:sldId id="261" r:id="rId7"/>
    <p:sldId id="262" r:id="rId8"/>
    <p:sldId id="265" r:id="rId9"/>
    <p:sldId id="263" r:id="rId10"/>
    <p:sldId id="264" r:id="rId11"/>
    <p:sldId id="266" r:id="rId12"/>
    <p:sldId id="267" r:id="rId13"/>
    <p:sldId id="268" r:id="rId14"/>
    <p:sldId id="270" r:id="rId15"/>
    <p:sldId id="269" r:id="rId16"/>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Stile medio 4 - Colore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15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88F0334-E76D-4529-B695-AA27BDC7D464}" type="datetimeFigureOut">
              <a:rPr lang="it-IT"/>
              <a:pPr>
                <a:defRPr/>
              </a:pPr>
              <a:t>17/07/2011</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749C34FD-8C43-48A0-B0C6-956AFFF2E7C7}" type="slidenum">
              <a:rPr lang="it-IT"/>
              <a:pPr>
                <a:defRPr/>
              </a:pPr>
              <a:t>‹N›</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egnaposto immagine diapositiva 1"/>
          <p:cNvSpPr>
            <a:spLocks noGrp="1" noRot="1" noChangeAspect="1"/>
          </p:cNvSpPr>
          <p:nvPr>
            <p:ph type="sldImg"/>
          </p:nvPr>
        </p:nvSpPr>
        <p:spPr bwMode="auto">
          <a:noFill/>
          <a:ln>
            <a:solidFill>
              <a:srgbClr val="000000"/>
            </a:solidFill>
            <a:miter lim="800000"/>
            <a:headEnd/>
            <a:tailEnd/>
          </a:ln>
        </p:spPr>
      </p:sp>
      <p:sp>
        <p:nvSpPr>
          <p:cNvPr id="15362"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5363"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B45B886-5FCF-4CB4-AC93-074CF984AF51}" type="slidenum">
              <a:rPr lang="it-IT">
                <a:cs typeface="Arial" charset="0"/>
              </a:rPr>
              <a:pPr fontAlgn="base">
                <a:spcBef>
                  <a:spcPct val="0"/>
                </a:spcBef>
                <a:spcAft>
                  <a:spcPct val="0"/>
                </a:spcAft>
                <a:defRPr/>
              </a:pPr>
              <a:t>1</a:t>
            </a:fld>
            <a:endParaRPr lang="it-IT">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egnaposto immagine diapositiva 1"/>
          <p:cNvSpPr>
            <a:spLocks noGrp="1" noRot="1" noChangeAspect="1"/>
          </p:cNvSpPr>
          <p:nvPr>
            <p:ph type="sldImg"/>
          </p:nvPr>
        </p:nvSpPr>
        <p:spPr bwMode="auto">
          <a:noFill/>
          <a:ln>
            <a:solidFill>
              <a:srgbClr val="000000"/>
            </a:solidFill>
            <a:miter lim="800000"/>
            <a:headEnd/>
            <a:tailEnd/>
          </a:ln>
        </p:spPr>
      </p:sp>
      <p:sp>
        <p:nvSpPr>
          <p:cNvPr id="33794"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3379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393C4B-B688-4888-BC15-007820E46120}" type="slidenum">
              <a:rPr lang="it-IT">
                <a:cs typeface="Arial" charset="0"/>
              </a:rPr>
              <a:pPr fontAlgn="base">
                <a:spcBef>
                  <a:spcPct val="0"/>
                </a:spcBef>
                <a:spcAft>
                  <a:spcPct val="0"/>
                </a:spcAft>
                <a:defRPr/>
              </a:pPr>
              <a:t>10</a:t>
            </a:fld>
            <a:endParaRPr lang="it-IT">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egnaposto immagine diapositiva 1"/>
          <p:cNvSpPr>
            <a:spLocks noGrp="1" noRot="1" noChangeAspect="1"/>
          </p:cNvSpPr>
          <p:nvPr>
            <p:ph type="sldImg"/>
          </p:nvPr>
        </p:nvSpPr>
        <p:spPr bwMode="auto">
          <a:noFill/>
          <a:ln>
            <a:solidFill>
              <a:srgbClr val="000000"/>
            </a:solidFill>
            <a:miter lim="800000"/>
            <a:headEnd/>
            <a:tailEnd/>
          </a:ln>
        </p:spPr>
      </p:sp>
      <p:sp>
        <p:nvSpPr>
          <p:cNvPr id="35842"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35843"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13A297-80AB-48C0-A10E-CC1E3E85B103}" type="slidenum">
              <a:rPr lang="it-IT">
                <a:cs typeface="Arial" charset="0"/>
              </a:rPr>
              <a:pPr fontAlgn="base">
                <a:spcBef>
                  <a:spcPct val="0"/>
                </a:spcBef>
                <a:spcAft>
                  <a:spcPct val="0"/>
                </a:spcAft>
                <a:defRPr/>
              </a:pPr>
              <a:t>11</a:t>
            </a:fld>
            <a:endParaRPr lang="it-IT">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egnaposto immagine diapositiva 1"/>
          <p:cNvSpPr>
            <a:spLocks noGrp="1" noRot="1" noChangeAspect="1"/>
          </p:cNvSpPr>
          <p:nvPr>
            <p:ph type="sldImg"/>
          </p:nvPr>
        </p:nvSpPr>
        <p:spPr bwMode="auto">
          <a:noFill/>
          <a:ln>
            <a:solidFill>
              <a:srgbClr val="000000"/>
            </a:solidFill>
            <a:miter lim="800000"/>
            <a:headEnd/>
            <a:tailEnd/>
          </a:ln>
        </p:spPr>
      </p:sp>
      <p:sp>
        <p:nvSpPr>
          <p:cNvPr id="37890"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37891"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91C82E7-26E0-46CF-94AA-B99F475ECAD3}" type="slidenum">
              <a:rPr lang="it-IT">
                <a:cs typeface="Arial" charset="0"/>
              </a:rPr>
              <a:pPr fontAlgn="base">
                <a:spcBef>
                  <a:spcPct val="0"/>
                </a:spcBef>
                <a:spcAft>
                  <a:spcPct val="0"/>
                </a:spcAft>
                <a:defRPr/>
              </a:pPr>
              <a:t>12</a:t>
            </a:fld>
            <a:endParaRPr lang="it-IT">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egnaposto immagine diapositiva 1"/>
          <p:cNvSpPr>
            <a:spLocks noGrp="1" noRot="1" noChangeAspect="1"/>
          </p:cNvSpPr>
          <p:nvPr>
            <p:ph type="sldImg"/>
          </p:nvPr>
        </p:nvSpPr>
        <p:spPr bwMode="auto">
          <a:noFill/>
          <a:ln>
            <a:solidFill>
              <a:srgbClr val="000000"/>
            </a:solidFill>
            <a:miter lim="800000"/>
            <a:headEnd/>
            <a:tailEnd/>
          </a:ln>
        </p:spPr>
      </p:sp>
      <p:sp>
        <p:nvSpPr>
          <p:cNvPr id="39938"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39939"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150BC6B-167E-4882-87B0-746AA20C8ED0}" type="slidenum">
              <a:rPr lang="it-IT">
                <a:cs typeface="Arial" charset="0"/>
              </a:rPr>
              <a:pPr fontAlgn="base">
                <a:spcBef>
                  <a:spcPct val="0"/>
                </a:spcBef>
                <a:spcAft>
                  <a:spcPct val="0"/>
                </a:spcAft>
                <a:defRPr/>
              </a:pPr>
              <a:t>13</a:t>
            </a:fld>
            <a:endParaRPr lang="it-IT">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egnaposto immagine diapositiva 1"/>
          <p:cNvSpPr>
            <a:spLocks noGrp="1" noRot="1" noChangeAspect="1"/>
          </p:cNvSpPr>
          <p:nvPr>
            <p:ph type="sldImg"/>
          </p:nvPr>
        </p:nvSpPr>
        <p:spPr bwMode="auto">
          <a:noFill/>
          <a:ln>
            <a:solidFill>
              <a:srgbClr val="000000"/>
            </a:solidFill>
            <a:miter lim="800000"/>
            <a:headEnd/>
            <a:tailEnd/>
          </a:ln>
        </p:spPr>
      </p:sp>
      <p:sp>
        <p:nvSpPr>
          <p:cNvPr id="41986"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419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7D60DC0-35C2-4553-B396-8948053C450F}" type="slidenum">
              <a:rPr lang="it-IT">
                <a:cs typeface="Arial" charset="0"/>
              </a:rPr>
              <a:pPr fontAlgn="base">
                <a:spcBef>
                  <a:spcPct val="0"/>
                </a:spcBef>
                <a:spcAft>
                  <a:spcPct val="0"/>
                </a:spcAft>
                <a:defRPr/>
              </a:pPr>
              <a:t>14</a:t>
            </a:fld>
            <a:endParaRPr lang="it-IT">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egnaposto immagine diapositiva 1"/>
          <p:cNvSpPr>
            <a:spLocks noGrp="1" noRot="1" noChangeAspect="1"/>
          </p:cNvSpPr>
          <p:nvPr>
            <p:ph type="sldImg"/>
          </p:nvPr>
        </p:nvSpPr>
        <p:spPr bwMode="auto">
          <a:noFill/>
          <a:ln>
            <a:solidFill>
              <a:srgbClr val="000000"/>
            </a:solidFill>
            <a:miter lim="800000"/>
            <a:headEnd/>
            <a:tailEnd/>
          </a:ln>
        </p:spPr>
      </p:sp>
      <p:sp>
        <p:nvSpPr>
          <p:cNvPr id="44034"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4403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74AC78E-CBD5-4502-A529-63E7DFF9DB1F}" type="slidenum">
              <a:rPr lang="it-IT">
                <a:cs typeface="Arial" charset="0"/>
              </a:rPr>
              <a:pPr fontAlgn="base">
                <a:spcBef>
                  <a:spcPct val="0"/>
                </a:spcBef>
                <a:spcAft>
                  <a:spcPct val="0"/>
                </a:spcAft>
                <a:defRPr/>
              </a:pPr>
              <a:t>15</a:t>
            </a:fld>
            <a:endParaRPr lang="it-IT">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egnaposto immagine diapositiva 1"/>
          <p:cNvSpPr>
            <a:spLocks noGrp="1" noRot="1" noChangeAspect="1"/>
          </p:cNvSpPr>
          <p:nvPr>
            <p:ph type="sldImg"/>
          </p:nvPr>
        </p:nvSpPr>
        <p:spPr bwMode="auto">
          <a:noFill/>
          <a:ln>
            <a:solidFill>
              <a:srgbClr val="000000"/>
            </a:solidFill>
            <a:miter lim="800000"/>
            <a:headEnd/>
            <a:tailEnd/>
          </a:ln>
        </p:spPr>
      </p:sp>
      <p:sp>
        <p:nvSpPr>
          <p:cNvPr id="17410"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7411"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042791-F934-4A86-A5BF-E7F1A3A13CED}" type="slidenum">
              <a:rPr lang="it-IT">
                <a:cs typeface="Arial" charset="0"/>
              </a:rPr>
              <a:pPr fontAlgn="base">
                <a:spcBef>
                  <a:spcPct val="0"/>
                </a:spcBef>
                <a:spcAft>
                  <a:spcPct val="0"/>
                </a:spcAft>
                <a:defRPr/>
              </a:pPr>
              <a:t>2</a:t>
            </a:fld>
            <a:endParaRPr lang="it-IT">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egnaposto immagine diapositiva 1"/>
          <p:cNvSpPr>
            <a:spLocks noGrp="1" noRot="1" noChangeAspect="1"/>
          </p:cNvSpPr>
          <p:nvPr>
            <p:ph type="sldImg"/>
          </p:nvPr>
        </p:nvSpPr>
        <p:spPr bwMode="auto">
          <a:noFill/>
          <a:ln>
            <a:solidFill>
              <a:srgbClr val="000000"/>
            </a:solidFill>
            <a:miter lim="800000"/>
            <a:headEnd/>
            <a:tailEnd/>
          </a:ln>
        </p:spPr>
      </p:sp>
      <p:sp>
        <p:nvSpPr>
          <p:cNvPr id="19458"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9459"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012ED95-362D-4363-B5F4-A9E8D2B84ED7}" type="slidenum">
              <a:rPr lang="it-IT">
                <a:cs typeface="Arial" charset="0"/>
              </a:rPr>
              <a:pPr fontAlgn="base">
                <a:spcBef>
                  <a:spcPct val="0"/>
                </a:spcBef>
                <a:spcAft>
                  <a:spcPct val="0"/>
                </a:spcAft>
                <a:defRPr/>
              </a:pPr>
              <a:t>3</a:t>
            </a:fld>
            <a:endParaRPr lang="it-IT">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egnaposto immagine diapositiva 1"/>
          <p:cNvSpPr>
            <a:spLocks noGrp="1" noRot="1" noChangeAspect="1"/>
          </p:cNvSpPr>
          <p:nvPr>
            <p:ph type="sldImg"/>
          </p:nvPr>
        </p:nvSpPr>
        <p:spPr bwMode="auto">
          <a:noFill/>
          <a:ln>
            <a:solidFill>
              <a:srgbClr val="000000"/>
            </a:solidFill>
            <a:miter lim="800000"/>
            <a:headEnd/>
            <a:tailEnd/>
          </a:ln>
        </p:spPr>
      </p:sp>
      <p:sp>
        <p:nvSpPr>
          <p:cNvPr id="21506"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150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9AC707E-571E-4886-A55C-F5CB8681436E}" type="slidenum">
              <a:rPr lang="it-IT">
                <a:cs typeface="Arial" charset="0"/>
              </a:rPr>
              <a:pPr fontAlgn="base">
                <a:spcBef>
                  <a:spcPct val="0"/>
                </a:spcBef>
                <a:spcAft>
                  <a:spcPct val="0"/>
                </a:spcAft>
                <a:defRPr/>
              </a:pPr>
              <a:t>4</a:t>
            </a:fld>
            <a:endParaRPr lang="it-IT">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egnaposto immagine diapositiva 1"/>
          <p:cNvSpPr>
            <a:spLocks noGrp="1" noRot="1" noChangeAspect="1"/>
          </p:cNvSpPr>
          <p:nvPr>
            <p:ph type="sldImg"/>
          </p:nvPr>
        </p:nvSpPr>
        <p:spPr bwMode="auto">
          <a:noFill/>
          <a:ln>
            <a:solidFill>
              <a:srgbClr val="000000"/>
            </a:solidFill>
            <a:miter lim="800000"/>
            <a:headEnd/>
            <a:tailEnd/>
          </a:ln>
        </p:spPr>
      </p:sp>
      <p:sp>
        <p:nvSpPr>
          <p:cNvPr id="23554"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355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A5F7EF4-3166-4219-AAE6-BA228D65C38D}" type="slidenum">
              <a:rPr lang="it-IT">
                <a:cs typeface="Arial" charset="0"/>
              </a:rPr>
              <a:pPr fontAlgn="base">
                <a:spcBef>
                  <a:spcPct val="0"/>
                </a:spcBef>
                <a:spcAft>
                  <a:spcPct val="0"/>
                </a:spcAft>
                <a:defRPr/>
              </a:pPr>
              <a:t>5</a:t>
            </a:fld>
            <a:endParaRPr lang="it-IT">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egnaposto immagine diapositiva 1"/>
          <p:cNvSpPr>
            <a:spLocks noGrp="1" noRot="1" noChangeAspect="1"/>
          </p:cNvSpPr>
          <p:nvPr>
            <p:ph type="sldImg"/>
          </p:nvPr>
        </p:nvSpPr>
        <p:spPr bwMode="auto">
          <a:noFill/>
          <a:ln>
            <a:solidFill>
              <a:srgbClr val="000000"/>
            </a:solidFill>
            <a:miter lim="800000"/>
            <a:headEnd/>
            <a:tailEnd/>
          </a:ln>
        </p:spPr>
      </p:sp>
      <p:sp>
        <p:nvSpPr>
          <p:cNvPr id="25602"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5603"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B480EF4-1A17-4677-A88B-0CA573EA5692}" type="slidenum">
              <a:rPr lang="it-IT">
                <a:cs typeface="Arial" charset="0"/>
              </a:rPr>
              <a:pPr fontAlgn="base">
                <a:spcBef>
                  <a:spcPct val="0"/>
                </a:spcBef>
                <a:spcAft>
                  <a:spcPct val="0"/>
                </a:spcAft>
                <a:defRPr/>
              </a:pPr>
              <a:t>6</a:t>
            </a:fld>
            <a:endParaRPr lang="it-IT">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egnaposto immagine diapositiva 1"/>
          <p:cNvSpPr>
            <a:spLocks noGrp="1" noRot="1" noChangeAspect="1"/>
          </p:cNvSpPr>
          <p:nvPr>
            <p:ph type="sldImg"/>
          </p:nvPr>
        </p:nvSpPr>
        <p:spPr bwMode="auto">
          <a:noFill/>
          <a:ln>
            <a:solidFill>
              <a:srgbClr val="000000"/>
            </a:solidFill>
            <a:miter lim="800000"/>
            <a:headEnd/>
            <a:tailEnd/>
          </a:ln>
        </p:spPr>
      </p:sp>
      <p:sp>
        <p:nvSpPr>
          <p:cNvPr id="27650"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7651"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893F38A-A1C7-4017-B036-E48F07122564}" type="slidenum">
              <a:rPr lang="it-IT">
                <a:cs typeface="Arial" charset="0"/>
              </a:rPr>
              <a:pPr fontAlgn="base">
                <a:spcBef>
                  <a:spcPct val="0"/>
                </a:spcBef>
                <a:spcAft>
                  <a:spcPct val="0"/>
                </a:spcAft>
                <a:defRPr/>
              </a:pPr>
              <a:t>7</a:t>
            </a:fld>
            <a:endParaRPr lang="it-IT">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egnaposto immagine diapositiva 1"/>
          <p:cNvSpPr>
            <a:spLocks noGrp="1" noRot="1" noChangeAspect="1"/>
          </p:cNvSpPr>
          <p:nvPr>
            <p:ph type="sldImg"/>
          </p:nvPr>
        </p:nvSpPr>
        <p:spPr bwMode="auto">
          <a:noFill/>
          <a:ln>
            <a:solidFill>
              <a:srgbClr val="000000"/>
            </a:solidFill>
            <a:miter lim="800000"/>
            <a:headEnd/>
            <a:tailEnd/>
          </a:ln>
        </p:spPr>
      </p:sp>
      <p:sp>
        <p:nvSpPr>
          <p:cNvPr id="29698"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9699"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DA35AD-7163-4595-BCD3-230C79E97025}" type="slidenum">
              <a:rPr lang="it-IT">
                <a:cs typeface="Arial" charset="0"/>
              </a:rPr>
              <a:pPr fontAlgn="base">
                <a:spcBef>
                  <a:spcPct val="0"/>
                </a:spcBef>
                <a:spcAft>
                  <a:spcPct val="0"/>
                </a:spcAft>
                <a:defRPr/>
              </a:pPr>
              <a:t>8</a:t>
            </a:fld>
            <a:endParaRPr lang="it-IT">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egnaposto immagine diapositiva 1"/>
          <p:cNvSpPr>
            <a:spLocks noGrp="1" noRot="1" noChangeAspect="1"/>
          </p:cNvSpPr>
          <p:nvPr>
            <p:ph type="sldImg"/>
          </p:nvPr>
        </p:nvSpPr>
        <p:spPr bwMode="auto">
          <a:noFill/>
          <a:ln>
            <a:solidFill>
              <a:srgbClr val="000000"/>
            </a:solidFill>
            <a:miter lim="800000"/>
            <a:headEnd/>
            <a:tailEnd/>
          </a:ln>
        </p:spPr>
      </p:sp>
      <p:sp>
        <p:nvSpPr>
          <p:cNvPr id="31746"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3174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C8F2408-D8FF-4282-8739-06AECED9C3EF}" type="slidenum">
              <a:rPr lang="it-IT">
                <a:cs typeface="Arial" charset="0"/>
              </a:rPr>
              <a:pPr fontAlgn="base">
                <a:spcBef>
                  <a:spcPct val="0"/>
                </a:spcBef>
                <a:spcAft>
                  <a:spcPct val="0"/>
                </a:spcAft>
                <a:defRPr/>
              </a:pPr>
              <a:t>9</a:t>
            </a:fld>
            <a:endParaRPr lang="it-IT">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it-IT" smtClean="0"/>
              <a:t>Fare clic per modificare lo stile del titolo</a:t>
            </a:r>
            <a:endParaRPr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it-IT" smtClean="0"/>
              <a:t>Fare clic per modificare lo stile del sottotitolo dello schema</a:t>
            </a:r>
            <a:endParaRPr lang="en-US"/>
          </a:p>
        </p:txBody>
      </p:sp>
      <p:sp>
        <p:nvSpPr>
          <p:cNvPr id="4" name="Segnaposto data 9"/>
          <p:cNvSpPr>
            <a:spLocks noGrp="1"/>
          </p:cNvSpPr>
          <p:nvPr>
            <p:ph type="dt" sz="half" idx="10"/>
          </p:nvPr>
        </p:nvSpPr>
        <p:spPr/>
        <p:txBody>
          <a:bodyPr/>
          <a:lstStyle>
            <a:lvl1pPr>
              <a:defRPr/>
            </a:lvl1pPr>
          </a:lstStyle>
          <a:p>
            <a:pPr>
              <a:defRPr/>
            </a:pPr>
            <a:fld id="{010D2CC9-E5A9-438A-835A-A6464C4FBA06}" type="datetimeFigureOut">
              <a:rPr lang="it-IT"/>
              <a:pPr>
                <a:defRPr/>
              </a:pPr>
              <a:t>17/07/2011</a:t>
            </a:fld>
            <a:endParaRPr lang="it-IT"/>
          </a:p>
        </p:txBody>
      </p:sp>
      <p:sp>
        <p:nvSpPr>
          <p:cNvPr id="5" name="Segnaposto piè di pagina 21"/>
          <p:cNvSpPr>
            <a:spLocks noGrp="1"/>
          </p:cNvSpPr>
          <p:nvPr>
            <p:ph type="ftr" sz="quarter" idx="11"/>
          </p:nvPr>
        </p:nvSpPr>
        <p:spPr/>
        <p:txBody>
          <a:bodyPr/>
          <a:lstStyle>
            <a:lvl1pPr>
              <a:defRPr/>
            </a:lvl1pPr>
          </a:lstStyle>
          <a:p>
            <a:pPr>
              <a:defRPr/>
            </a:pPr>
            <a:endParaRPr lang="it-IT"/>
          </a:p>
        </p:txBody>
      </p:sp>
      <p:sp>
        <p:nvSpPr>
          <p:cNvPr id="6" name="Segnaposto numero diapositiva 17"/>
          <p:cNvSpPr>
            <a:spLocks noGrp="1"/>
          </p:cNvSpPr>
          <p:nvPr>
            <p:ph type="sldNum" sz="quarter" idx="12"/>
          </p:nvPr>
        </p:nvSpPr>
        <p:spPr/>
        <p:txBody>
          <a:bodyPr/>
          <a:lstStyle>
            <a:lvl1pPr>
              <a:defRPr/>
            </a:lvl1pPr>
          </a:lstStyle>
          <a:p>
            <a:pPr>
              <a:defRPr/>
            </a:pPr>
            <a:fld id="{9503C33E-97E3-43A1-B91F-BCE3E7018C01}"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9"/>
          <p:cNvSpPr>
            <a:spLocks noGrp="1"/>
          </p:cNvSpPr>
          <p:nvPr>
            <p:ph type="dt" sz="half" idx="10"/>
          </p:nvPr>
        </p:nvSpPr>
        <p:spPr/>
        <p:txBody>
          <a:bodyPr/>
          <a:lstStyle>
            <a:lvl1pPr>
              <a:defRPr/>
            </a:lvl1pPr>
          </a:lstStyle>
          <a:p>
            <a:pPr>
              <a:defRPr/>
            </a:pPr>
            <a:fld id="{C5E60A45-5334-47F2-93B4-7E9275A30E44}" type="datetimeFigureOut">
              <a:rPr lang="it-IT"/>
              <a:pPr>
                <a:defRPr/>
              </a:pPr>
              <a:t>17/07/2011</a:t>
            </a:fld>
            <a:endParaRPr lang="it-IT"/>
          </a:p>
        </p:txBody>
      </p:sp>
      <p:sp>
        <p:nvSpPr>
          <p:cNvPr id="5" name="Segnaposto piè di pagina 21"/>
          <p:cNvSpPr>
            <a:spLocks noGrp="1"/>
          </p:cNvSpPr>
          <p:nvPr>
            <p:ph type="ftr" sz="quarter" idx="11"/>
          </p:nvPr>
        </p:nvSpPr>
        <p:spPr/>
        <p:txBody>
          <a:bodyPr/>
          <a:lstStyle>
            <a:lvl1pPr>
              <a:defRPr/>
            </a:lvl1pPr>
          </a:lstStyle>
          <a:p>
            <a:pPr>
              <a:defRPr/>
            </a:pPr>
            <a:endParaRPr lang="it-IT"/>
          </a:p>
        </p:txBody>
      </p:sp>
      <p:sp>
        <p:nvSpPr>
          <p:cNvPr id="6" name="Segnaposto numero diapositiva 17"/>
          <p:cNvSpPr>
            <a:spLocks noGrp="1"/>
          </p:cNvSpPr>
          <p:nvPr>
            <p:ph type="sldNum" sz="quarter" idx="12"/>
          </p:nvPr>
        </p:nvSpPr>
        <p:spPr/>
        <p:txBody>
          <a:bodyPr/>
          <a:lstStyle>
            <a:lvl1pPr>
              <a:defRPr/>
            </a:lvl1pPr>
          </a:lstStyle>
          <a:p>
            <a:pPr>
              <a:defRPr/>
            </a:pPr>
            <a:fld id="{F61ADAC3-7524-4298-8172-5185587EAA89}"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9"/>
          <p:cNvSpPr>
            <a:spLocks noGrp="1"/>
          </p:cNvSpPr>
          <p:nvPr>
            <p:ph type="dt" sz="half" idx="10"/>
          </p:nvPr>
        </p:nvSpPr>
        <p:spPr/>
        <p:txBody>
          <a:bodyPr/>
          <a:lstStyle>
            <a:lvl1pPr>
              <a:defRPr/>
            </a:lvl1pPr>
          </a:lstStyle>
          <a:p>
            <a:pPr>
              <a:defRPr/>
            </a:pPr>
            <a:fld id="{0BC72290-0B6C-4113-B8EF-10CA2DCD554B}" type="datetimeFigureOut">
              <a:rPr lang="it-IT"/>
              <a:pPr>
                <a:defRPr/>
              </a:pPr>
              <a:t>17/07/2011</a:t>
            </a:fld>
            <a:endParaRPr lang="it-IT"/>
          </a:p>
        </p:txBody>
      </p:sp>
      <p:sp>
        <p:nvSpPr>
          <p:cNvPr id="5" name="Segnaposto piè di pagina 21"/>
          <p:cNvSpPr>
            <a:spLocks noGrp="1"/>
          </p:cNvSpPr>
          <p:nvPr>
            <p:ph type="ftr" sz="quarter" idx="11"/>
          </p:nvPr>
        </p:nvSpPr>
        <p:spPr/>
        <p:txBody>
          <a:bodyPr/>
          <a:lstStyle>
            <a:lvl1pPr>
              <a:defRPr/>
            </a:lvl1pPr>
          </a:lstStyle>
          <a:p>
            <a:pPr>
              <a:defRPr/>
            </a:pPr>
            <a:endParaRPr lang="it-IT"/>
          </a:p>
        </p:txBody>
      </p:sp>
      <p:sp>
        <p:nvSpPr>
          <p:cNvPr id="6" name="Segnaposto numero diapositiva 17"/>
          <p:cNvSpPr>
            <a:spLocks noGrp="1"/>
          </p:cNvSpPr>
          <p:nvPr>
            <p:ph type="sldNum" sz="quarter" idx="12"/>
          </p:nvPr>
        </p:nvSpPr>
        <p:spPr/>
        <p:txBody>
          <a:bodyPr/>
          <a:lstStyle>
            <a:lvl1pPr>
              <a:defRPr/>
            </a:lvl1pPr>
          </a:lstStyle>
          <a:p>
            <a:pPr>
              <a:defRPr/>
            </a:pPr>
            <a:fld id="{54544B6A-7187-4319-B508-3A1ADA366E51}"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9"/>
          <p:cNvSpPr>
            <a:spLocks noGrp="1"/>
          </p:cNvSpPr>
          <p:nvPr>
            <p:ph type="dt" sz="half" idx="10"/>
          </p:nvPr>
        </p:nvSpPr>
        <p:spPr/>
        <p:txBody>
          <a:bodyPr/>
          <a:lstStyle>
            <a:lvl1pPr>
              <a:defRPr/>
            </a:lvl1pPr>
          </a:lstStyle>
          <a:p>
            <a:pPr>
              <a:defRPr/>
            </a:pPr>
            <a:fld id="{B505B60C-E1AC-402E-B355-67039643A879}" type="datetimeFigureOut">
              <a:rPr lang="it-IT"/>
              <a:pPr>
                <a:defRPr/>
              </a:pPr>
              <a:t>17/07/2011</a:t>
            </a:fld>
            <a:endParaRPr lang="it-IT"/>
          </a:p>
        </p:txBody>
      </p:sp>
      <p:sp>
        <p:nvSpPr>
          <p:cNvPr id="5" name="Segnaposto piè di pagina 21"/>
          <p:cNvSpPr>
            <a:spLocks noGrp="1"/>
          </p:cNvSpPr>
          <p:nvPr>
            <p:ph type="ftr" sz="quarter" idx="11"/>
          </p:nvPr>
        </p:nvSpPr>
        <p:spPr/>
        <p:txBody>
          <a:bodyPr/>
          <a:lstStyle>
            <a:lvl1pPr>
              <a:defRPr/>
            </a:lvl1pPr>
          </a:lstStyle>
          <a:p>
            <a:pPr>
              <a:defRPr/>
            </a:pPr>
            <a:endParaRPr lang="it-IT"/>
          </a:p>
        </p:txBody>
      </p:sp>
      <p:sp>
        <p:nvSpPr>
          <p:cNvPr id="6" name="Segnaposto numero diapositiva 17"/>
          <p:cNvSpPr>
            <a:spLocks noGrp="1"/>
          </p:cNvSpPr>
          <p:nvPr>
            <p:ph type="sldNum" sz="quarter" idx="12"/>
          </p:nvPr>
        </p:nvSpPr>
        <p:spPr/>
        <p:txBody>
          <a:bodyPr/>
          <a:lstStyle>
            <a:lvl1pPr>
              <a:defRPr/>
            </a:lvl1pPr>
          </a:lstStyle>
          <a:p>
            <a:pPr>
              <a:defRPr/>
            </a:pPr>
            <a:fld id="{C3D3CA3E-63FB-4836-B25C-0F7E24378703}"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it-IT" smtClean="0"/>
              <a:t>Fare clic per modificare stili del testo dello schema</a:t>
            </a:r>
          </a:p>
        </p:txBody>
      </p:sp>
      <p:sp>
        <p:nvSpPr>
          <p:cNvPr id="4" name="Segnaposto data 9"/>
          <p:cNvSpPr>
            <a:spLocks noGrp="1"/>
          </p:cNvSpPr>
          <p:nvPr>
            <p:ph type="dt" sz="half" idx="10"/>
          </p:nvPr>
        </p:nvSpPr>
        <p:spPr/>
        <p:txBody>
          <a:bodyPr/>
          <a:lstStyle>
            <a:lvl1pPr>
              <a:defRPr/>
            </a:lvl1pPr>
          </a:lstStyle>
          <a:p>
            <a:pPr>
              <a:defRPr/>
            </a:pPr>
            <a:fld id="{1E361D24-AB92-4646-82B3-74665054E1E8}" type="datetimeFigureOut">
              <a:rPr lang="it-IT"/>
              <a:pPr>
                <a:defRPr/>
              </a:pPr>
              <a:t>17/07/2011</a:t>
            </a:fld>
            <a:endParaRPr lang="it-IT"/>
          </a:p>
        </p:txBody>
      </p:sp>
      <p:sp>
        <p:nvSpPr>
          <p:cNvPr id="5" name="Segnaposto piè di pagina 21"/>
          <p:cNvSpPr>
            <a:spLocks noGrp="1"/>
          </p:cNvSpPr>
          <p:nvPr>
            <p:ph type="ftr" sz="quarter" idx="11"/>
          </p:nvPr>
        </p:nvSpPr>
        <p:spPr/>
        <p:txBody>
          <a:bodyPr/>
          <a:lstStyle>
            <a:lvl1pPr>
              <a:defRPr/>
            </a:lvl1pPr>
          </a:lstStyle>
          <a:p>
            <a:pPr>
              <a:defRPr/>
            </a:pPr>
            <a:endParaRPr lang="it-IT"/>
          </a:p>
        </p:txBody>
      </p:sp>
      <p:sp>
        <p:nvSpPr>
          <p:cNvPr id="6" name="Segnaposto numero diapositiva 17"/>
          <p:cNvSpPr>
            <a:spLocks noGrp="1"/>
          </p:cNvSpPr>
          <p:nvPr>
            <p:ph type="sldNum" sz="quarter" idx="12"/>
          </p:nvPr>
        </p:nvSpPr>
        <p:spPr/>
        <p:txBody>
          <a:bodyPr/>
          <a:lstStyle>
            <a:lvl1pPr>
              <a:defRPr/>
            </a:lvl1pPr>
          </a:lstStyle>
          <a:p>
            <a:pPr>
              <a:defRPr/>
            </a:pPr>
            <a:fld id="{E804B683-7D8C-4D72-8787-D52FC01935A2}"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9"/>
          <p:cNvSpPr>
            <a:spLocks noGrp="1"/>
          </p:cNvSpPr>
          <p:nvPr>
            <p:ph type="dt" sz="half" idx="10"/>
          </p:nvPr>
        </p:nvSpPr>
        <p:spPr/>
        <p:txBody>
          <a:bodyPr/>
          <a:lstStyle>
            <a:lvl1pPr>
              <a:defRPr/>
            </a:lvl1pPr>
          </a:lstStyle>
          <a:p>
            <a:pPr>
              <a:defRPr/>
            </a:pPr>
            <a:fld id="{82164A3E-6CA3-42DB-A541-2C63780D85AE}" type="datetimeFigureOut">
              <a:rPr lang="it-IT"/>
              <a:pPr>
                <a:defRPr/>
              </a:pPr>
              <a:t>17/07/2011</a:t>
            </a:fld>
            <a:endParaRPr lang="it-IT"/>
          </a:p>
        </p:txBody>
      </p:sp>
      <p:sp>
        <p:nvSpPr>
          <p:cNvPr id="6" name="Segnaposto piè di pagina 21"/>
          <p:cNvSpPr>
            <a:spLocks noGrp="1"/>
          </p:cNvSpPr>
          <p:nvPr>
            <p:ph type="ftr" sz="quarter" idx="11"/>
          </p:nvPr>
        </p:nvSpPr>
        <p:spPr/>
        <p:txBody>
          <a:bodyPr/>
          <a:lstStyle>
            <a:lvl1pPr>
              <a:defRPr/>
            </a:lvl1pPr>
          </a:lstStyle>
          <a:p>
            <a:pPr>
              <a:defRPr/>
            </a:pPr>
            <a:endParaRPr lang="it-IT"/>
          </a:p>
        </p:txBody>
      </p:sp>
      <p:sp>
        <p:nvSpPr>
          <p:cNvPr id="7" name="Segnaposto numero diapositiva 17"/>
          <p:cNvSpPr>
            <a:spLocks noGrp="1"/>
          </p:cNvSpPr>
          <p:nvPr>
            <p:ph type="sldNum" sz="quarter" idx="12"/>
          </p:nvPr>
        </p:nvSpPr>
        <p:spPr/>
        <p:txBody>
          <a:bodyPr/>
          <a:lstStyle>
            <a:lvl1pPr>
              <a:defRPr/>
            </a:lvl1pPr>
          </a:lstStyle>
          <a:p>
            <a:pPr>
              <a:defRPr/>
            </a:pPr>
            <a:fld id="{EE4F4541-DB9D-4A54-AA86-8DFAF15F52D2}"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it-IT" smtClean="0"/>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it-IT" smtClean="0"/>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9"/>
          <p:cNvSpPr>
            <a:spLocks noGrp="1"/>
          </p:cNvSpPr>
          <p:nvPr>
            <p:ph type="dt" sz="half" idx="10"/>
          </p:nvPr>
        </p:nvSpPr>
        <p:spPr/>
        <p:txBody>
          <a:bodyPr/>
          <a:lstStyle>
            <a:lvl1pPr>
              <a:defRPr/>
            </a:lvl1pPr>
          </a:lstStyle>
          <a:p>
            <a:pPr>
              <a:defRPr/>
            </a:pPr>
            <a:fld id="{79B68545-E02A-40CF-9880-C9CC10BF6243}" type="datetimeFigureOut">
              <a:rPr lang="it-IT"/>
              <a:pPr>
                <a:defRPr/>
              </a:pPr>
              <a:t>17/07/2011</a:t>
            </a:fld>
            <a:endParaRPr lang="it-IT"/>
          </a:p>
        </p:txBody>
      </p:sp>
      <p:sp>
        <p:nvSpPr>
          <p:cNvPr id="8" name="Segnaposto piè di pagina 21"/>
          <p:cNvSpPr>
            <a:spLocks noGrp="1"/>
          </p:cNvSpPr>
          <p:nvPr>
            <p:ph type="ftr" sz="quarter" idx="11"/>
          </p:nvPr>
        </p:nvSpPr>
        <p:spPr/>
        <p:txBody>
          <a:bodyPr/>
          <a:lstStyle>
            <a:lvl1pPr>
              <a:defRPr/>
            </a:lvl1pPr>
          </a:lstStyle>
          <a:p>
            <a:pPr>
              <a:defRPr/>
            </a:pPr>
            <a:endParaRPr lang="it-IT"/>
          </a:p>
        </p:txBody>
      </p:sp>
      <p:sp>
        <p:nvSpPr>
          <p:cNvPr id="9" name="Segnaposto numero diapositiva 17"/>
          <p:cNvSpPr>
            <a:spLocks noGrp="1"/>
          </p:cNvSpPr>
          <p:nvPr>
            <p:ph type="sldNum" sz="quarter" idx="12"/>
          </p:nvPr>
        </p:nvSpPr>
        <p:spPr/>
        <p:txBody>
          <a:bodyPr/>
          <a:lstStyle>
            <a:lvl1pPr>
              <a:defRPr/>
            </a:lvl1pPr>
          </a:lstStyle>
          <a:p>
            <a:pPr>
              <a:defRPr/>
            </a:pPr>
            <a:fld id="{8489CF4C-EE29-4875-AE43-0D7B02969D10}"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it-IT" smtClean="0"/>
              <a:t>Fare clic per modificare lo stile del titolo</a:t>
            </a:r>
            <a:endParaRPr lang="en-US"/>
          </a:p>
        </p:txBody>
      </p:sp>
      <p:sp>
        <p:nvSpPr>
          <p:cNvPr id="3" name="Segnaposto data 9"/>
          <p:cNvSpPr>
            <a:spLocks noGrp="1"/>
          </p:cNvSpPr>
          <p:nvPr>
            <p:ph type="dt" sz="half" idx="10"/>
          </p:nvPr>
        </p:nvSpPr>
        <p:spPr/>
        <p:txBody>
          <a:bodyPr/>
          <a:lstStyle>
            <a:lvl1pPr>
              <a:defRPr/>
            </a:lvl1pPr>
          </a:lstStyle>
          <a:p>
            <a:pPr>
              <a:defRPr/>
            </a:pPr>
            <a:fld id="{B1E9B80B-A17D-45D4-94C6-2647F1FB1F47}" type="datetimeFigureOut">
              <a:rPr lang="it-IT"/>
              <a:pPr>
                <a:defRPr/>
              </a:pPr>
              <a:t>17/07/2011</a:t>
            </a:fld>
            <a:endParaRPr lang="it-IT"/>
          </a:p>
        </p:txBody>
      </p:sp>
      <p:sp>
        <p:nvSpPr>
          <p:cNvPr id="4" name="Segnaposto piè di pagina 21"/>
          <p:cNvSpPr>
            <a:spLocks noGrp="1"/>
          </p:cNvSpPr>
          <p:nvPr>
            <p:ph type="ftr" sz="quarter" idx="11"/>
          </p:nvPr>
        </p:nvSpPr>
        <p:spPr/>
        <p:txBody>
          <a:bodyPr/>
          <a:lstStyle>
            <a:lvl1pPr>
              <a:defRPr/>
            </a:lvl1pPr>
          </a:lstStyle>
          <a:p>
            <a:pPr>
              <a:defRPr/>
            </a:pPr>
            <a:endParaRPr lang="it-IT"/>
          </a:p>
        </p:txBody>
      </p:sp>
      <p:sp>
        <p:nvSpPr>
          <p:cNvPr id="5" name="Segnaposto numero diapositiva 17"/>
          <p:cNvSpPr>
            <a:spLocks noGrp="1"/>
          </p:cNvSpPr>
          <p:nvPr>
            <p:ph type="sldNum" sz="quarter" idx="12"/>
          </p:nvPr>
        </p:nvSpPr>
        <p:spPr/>
        <p:txBody>
          <a:bodyPr/>
          <a:lstStyle>
            <a:lvl1pPr>
              <a:defRPr/>
            </a:lvl1pPr>
          </a:lstStyle>
          <a:p>
            <a:pPr>
              <a:defRPr/>
            </a:pPr>
            <a:fld id="{9C775986-262C-4ACA-B779-60867438EA47}"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9"/>
          <p:cNvSpPr>
            <a:spLocks noGrp="1"/>
          </p:cNvSpPr>
          <p:nvPr>
            <p:ph type="dt" sz="half" idx="10"/>
          </p:nvPr>
        </p:nvSpPr>
        <p:spPr/>
        <p:txBody>
          <a:bodyPr/>
          <a:lstStyle>
            <a:lvl1pPr>
              <a:defRPr/>
            </a:lvl1pPr>
          </a:lstStyle>
          <a:p>
            <a:pPr>
              <a:defRPr/>
            </a:pPr>
            <a:fld id="{36F696ED-EE41-4AA5-85E6-5A1D8A3ED28E}" type="datetimeFigureOut">
              <a:rPr lang="it-IT"/>
              <a:pPr>
                <a:defRPr/>
              </a:pPr>
              <a:t>17/07/2011</a:t>
            </a:fld>
            <a:endParaRPr lang="it-IT"/>
          </a:p>
        </p:txBody>
      </p:sp>
      <p:sp>
        <p:nvSpPr>
          <p:cNvPr id="3" name="Segnaposto piè di pagina 21"/>
          <p:cNvSpPr>
            <a:spLocks noGrp="1"/>
          </p:cNvSpPr>
          <p:nvPr>
            <p:ph type="ftr" sz="quarter" idx="11"/>
          </p:nvPr>
        </p:nvSpPr>
        <p:spPr/>
        <p:txBody>
          <a:bodyPr/>
          <a:lstStyle>
            <a:lvl1pPr>
              <a:defRPr/>
            </a:lvl1pPr>
          </a:lstStyle>
          <a:p>
            <a:pPr>
              <a:defRPr/>
            </a:pPr>
            <a:endParaRPr lang="it-IT"/>
          </a:p>
        </p:txBody>
      </p:sp>
      <p:sp>
        <p:nvSpPr>
          <p:cNvPr id="4" name="Segnaposto numero diapositiva 17"/>
          <p:cNvSpPr>
            <a:spLocks noGrp="1"/>
          </p:cNvSpPr>
          <p:nvPr>
            <p:ph type="sldNum" sz="quarter" idx="12"/>
          </p:nvPr>
        </p:nvSpPr>
        <p:spPr/>
        <p:txBody>
          <a:bodyPr/>
          <a:lstStyle>
            <a:lvl1pPr>
              <a:defRPr/>
            </a:lvl1pPr>
          </a:lstStyle>
          <a:p>
            <a:pPr>
              <a:defRPr/>
            </a:pPr>
            <a:fld id="{C5DE33D6-987D-4C65-9D26-962CEBD0707F}"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it-IT" smtClean="0"/>
              <a:t>Fare clic per modificare lo stile del titolo</a:t>
            </a:r>
            <a:endParaRPr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it-IT" smtClean="0"/>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9"/>
          <p:cNvSpPr>
            <a:spLocks noGrp="1"/>
          </p:cNvSpPr>
          <p:nvPr>
            <p:ph type="dt" sz="half" idx="10"/>
          </p:nvPr>
        </p:nvSpPr>
        <p:spPr/>
        <p:txBody>
          <a:bodyPr/>
          <a:lstStyle>
            <a:lvl1pPr>
              <a:defRPr/>
            </a:lvl1pPr>
          </a:lstStyle>
          <a:p>
            <a:pPr>
              <a:defRPr/>
            </a:pPr>
            <a:fld id="{EA9614CE-4535-479F-9381-DF6EC60BA986}" type="datetimeFigureOut">
              <a:rPr lang="it-IT"/>
              <a:pPr>
                <a:defRPr/>
              </a:pPr>
              <a:t>17/07/2011</a:t>
            </a:fld>
            <a:endParaRPr lang="it-IT"/>
          </a:p>
        </p:txBody>
      </p:sp>
      <p:sp>
        <p:nvSpPr>
          <p:cNvPr id="6" name="Segnaposto piè di pagina 21"/>
          <p:cNvSpPr>
            <a:spLocks noGrp="1"/>
          </p:cNvSpPr>
          <p:nvPr>
            <p:ph type="ftr" sz="quarter" idx="11"/>
          </p:nvPr>
        </p:nvSpPr>
        <p:spPr/>
        <p:txBody>
          <a:bodyPr/>
          <a:lstStyle>
            <a:lvl1pPr>
              <a:defRPr/>
            </a:lvl1pPr>
          </a:lstStyle>
          <a:p>
            <a:pPr>
              <a:defRPr/>
            </a:pPr>
            <a:endParaRPr lang="it-IT"/>
          </a:p>
        </p:txBody>
      </p:sp>
      <p:sp>
        <p:nvSpPr>
          <p:cNvPr id="7" name="Segnaposto numero diapositiva 17"/>
          <p:cNvSpPr>
            <a:spLocks noGrp="1"/>
          </p:cNvSpPr>
          <p:nvPr>
            <p:ph type="sldNum" sz="quarter" idx="12"/>
          </p:nvPr>
        </p:nvSpPr>
        <p:spPr/>
        <p:txBody>
          <a:bodyPr/>
          <a:lstStyle>
            <a:lvl1pPr>
              <a:defRPr/>
            </a:lvl1pPr>
          </a:lstStyle>
          <a:p>
            <a:pPr>
              <a:defRPr/>
            </a:pPr>
            <a:fld id="{E4BD9749-9060-4A5A-9B92-5E4FB2A23224}"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5" name="Ritaglia e arrotonda singolo angolo rettangolo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Triangolo rettangolo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Titolo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it-IT" smtClean="0"/>
              <a:t>Fare clic per modificare lo stile del titolo</a:t>
            </a:r>
            <a:endParaRPr lang="en-US"/>
          </a:p>
        </p:txBody>
      </p:sp>
      <p:sp>
        <p:nvSpPr>
          <p:cNvPr id="4" name="Segnaposto testo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it-IT" smtClean="0"/>
              <a:t>Fare clic per modificare stili del testo dello schema</a:t>
            </a:r>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it-IT" noProof="0" smtClean="0"/>
              <a:t>Fare clic sull'icona per inserire un'immagine</a:t>
            </a:r>
            <a:endParaRPr lang="en-US" noProof="0" dirty="0"/>
          </a:p>
        </p:txBody>
      </p:sp>
      <p:sp>
        <p:nvSpPr>
          <p:cNvPr id="9" name="Segnaposto data 4"/>
          <p:cNvSpPr>
            <a:spLocks noGrp="1"/>
          </p:cNvSpPr>
          <p:nvPr>
            <p:ph type="dt" sz="half" idx="10"/>
          </p:nvPr>
        </p:nvSpPr>
        <p:spPr/>
        <p:txBody>
          <a:bodyPr/>
          <a:lstStyle>
            <a:lvl1pPr>
              <a:defRPr/>
            </a:lvl1pPr>
          </a:lstStyle>
          <a:p>
            <a:pPr>
              <a:defRPr/>
            </a:pPr>
            <a:fld id="{980EE753-95D7-4731-93D0-C80C1D4A294B}" type="datetimeFigureOut">
              <a:rPr lang="it-IT"/>
              <a:pPr>
                <a:defRPr/>
              </a:pPr>
              <a:t>17/07/2011</a:t>
            </a:fld>
            <a:endParaRPr lang="it-IT"/>
          </a:p>
        </p:txBody>
      </p:sp>
      <p:sp>
        <p:nvSpPr>
          <p:cNvPr id="10" name="Segnaposto piè di pagina 5"/>
          <p:cNvSpPr>
            <a:spLocks noGrp="1"/>
          </p:cNvSpPr>
          <p:nvPr>
            <p:ph type="ftr" sz="quarter" idx="11"/>
          </p:nvPr>
        </p:nvSpPr>
        <p:spPr/>
        <p:txBody>
          <a:bodyPr/>
          <a:lstStyle>
            <a:lvl1pPr>
              <a:defRPr/>
            </a:lvl1pPr>
          </a:lstStyle>
          <a:p>
            <a:pPr>
              <a:defRPr/>
            </a:pPr>
            <a:endParaRPr lang="it-IT"/>
          </a:p>
        </p:txBody>
      </p:sp>
      <p:sp>
        <p:nvSpPr>
          <p:cNvPr id="11" name="Segnaposto numero diapositiva 6"/>
          <p:cNvSpPr>
            <a:spLocks noGrp="1"/>
          </p:cNvSpPr>
          <p:nvPr>
            <p:ph type="sldNum" sz="quarter" idx="12"/>
          </p:nvPr>
        </p:nvSpPr>
        <p:spPr>
          <a:xfrm>
            <a:off x="8077200" y="6356350"/>
            <a:ext cx="609600" cy="365125"/>
          </a:xfrm>
        </p:spPr>
        <p:txBody>
          <a:bodyPr/>
          <a:lstStyle>
            <a:lvl1pPr>
              <a:defRPr/>
            </a:lvl1pPr>
          </a:lstStyle>
          <a:p>
            <a:pPr>
              <a:defRPr/>
            </a:pPr>
            <a:fld id="{F98E9B18-7A8F-445B-825F-E0CCF34EE951}"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igura a mano libera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Segnaposto titolo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it-IT" smtClean="0"/>
              <a:t>Fare clic per modificare lo stile del titolo</a:t>
            </a:r>
            <a:endParaRPr lang="en-US" smtClean="0"/>
          </a:p>
        </p:txBody>
      </p:sp>
      <p:sp>
        <p:nvSpPr>
          <p:cNvPr id="1029" name="Segnaposto testo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ABE26A1C-DFE4-4C75-824E-C561088F9CCE}" type="datetimeFigureOut">
              <a:rPr lang="it-IT"/>
              <a:pPr>
                <a:defRPr/>
              </a:pPr>
              <a:t>17/07/2011</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7214FC03-1054-4244-8EB7-7BEBC5B4EF85}" type="slidenum">
              <a:rPr lang="it-IT"/>
              <a:pPr>
                <a:defRPr/>
              </a:pPr>
              <a:t>‹N›</a:t>
            </a:fld>
            <a:endParaRPr lang="it-IT"/>
          </a:p>
        </p:txBody>
      </p:sp>
      <p:grpSp>
        <p:nvGrpSpPr>
          <p:cNvPr id="1033" name="Gruppo 1"/>
          <p:cNvGrpSpPr>
            <a:grpSpLocks/>
          </p:cNvGrpSpPr>
          <p:nvPr/>
        </p:nvGrpSpPr>
        <p:grpSpPr bwMode="auto">
          <a:xfrm>
            <a:off x="-19050" y="203200"/>
            <a:ext cx="9180513" cy="647700"/>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84" r:id="rId9"/>
    <p:sldLayoutId id="2147483675" r:id="rId10"/>
    <p:sldLayoutId id="2147483674"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FEB80A"/>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FEB80A"/>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00ADDC"/>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hyperlink" Target="Il%20LSI.doc" TargetMode="External"/><Relationship Id="rId3" Type="http://schemas.openxmlformats.org/officeDocument/2006/relationships/hyperlink" Target="schede%20di%20riferimento.doc" TargetMode="External"/><Relationship Id="rId7" Type="http://schemas.openxmlformats.org/officeDocument/2006/relationships/hyperlink" Target="STUDENTI%20STRANIERI.docx"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la%20IV%20B%20e%20la%20IVC.doc" TargetMode="External"/><Relationship Id="rId5" Type="http://schemas.openxmlformats.org/officeDocument/2006/relationships/hyperlink" Target="il%20LCE.doc" TargetMode="External"/><Relationship Id="rId10" Type="http://schemas.openxmlformats.org/officeDocument/2006/relationships/hyperlink" Target="LLCC.doc" TargetMode="External"/><Relationship Id="rId4" Type="http://schemas.openxmlformats.org/officeDocument/2006/relationships/hyperlink" Target="il%20contesto.doc" TargetMode="External"/><Relationship Id="rId9" Type="http://schemas.openxmlformats.org/officeDocument/2006/relationships/hyperlink" Target="IV_F.doc"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Valutazione%20condivisa.doc"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hyperlink" Target="Testi"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hyperlink" Target="Griglia" TargetMode="External"/><Relationship Id="rId4" Type="http://schemas.openxmlformats.org/officeDocument/2006/relationships/hyperlink" Target="esempio%20correzione.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ctrTitle"/>
          </p:nvPr>
        </p:nvSpPr>
        <p:spPr>
          <a:xfrm>
            <a:off x="685800" y="734839"/>
            <a:ext cx="7772400" cy="1470025"/>
          </a:xfrm>
        </p:spPr>
        <p:txBody>
          <a:bodyPr/>
          <a:lstStyle/>
          <a:p>
            <a:pPr eaLnBrk="1" fontAlgn="auto" hangingPunct="1">
              <a:spcAft>
                <a:spcPts val="0"/>
              </a:spcAft>
              <a:defRPr/>
            </a:pPr>
            <a:r>
              <a:rPr lang="it-IT" sz="2000" dirty="0">
                <a:solidFill>
                  <a:srgbClr val="0070C0"/>
                </a:solidFill>
              </a:rPr>
              <a:t>PIANO NAZIONALE POSEIDON </a:t>
            </a:r>
            <a:br>
              <a:rPr lang="it-IT" sz="2000" dirty="0">
                <a:solidFill>
                  <a:srgbClr val="0070C0"/>
                </a:solidFill>
              </a:rPr>
            </a:br>
            <a:r>
              <a:rPr lang="it-IT" sz="2000" dirty="0">
                <a:solidFill>
                  <a:srgbClr val="0070C0"/>
                </a:solidFill>
              </a:rPr>
              <a:t>Progetto di formazione per docenti </a:t>
            </a:r>
            <a:br>
              <a:rPr lang="it-IT" sz="2000" dirty="0">
                <a:solidFill>
                  <a:srgbClr val="0070C0"/>
                </a:solidFill>
              </a:rPr>
            </a:br>
            <a:r>
              <a:rPr lang="it-IT" sz="2000" dirty="0">
                <a:solidFill>
                  <a:srgbClr val="0070C0"/>
                </a:solidFill>
              </a:rPr>
              <a:t>di Italiano L1, Italiano L2, Lingue Straniere e Lingue Classiche</a:t>
            </a:r>
            <a:br>
              <a:rPr lang="it-IT" sz="2000" dirty="0">
                <a:solidFill>
                  <a:srgbClr val="0070C0"/>
                </a:solidFill>
              </a:rPr>
            </a:br>
            <a:endParaRPr lang="it-IT" sz="2000" dirty="0">
              <a:solidFill>
                <a:srgbClr val="0070C0"/>
              </a:solidFill>
            </a:endParaRPr>
          </a:p>
        </p:txBody>
      </p:sp>
      <p:sp>
        <p:nvSpPr>
          <p:cNvPr id="14338" name="Sottotitolo 4"/>
          <p:cNvSpPr>
            <a:spLocks noGrp="1"/>
          </p:cNvSpPr>
          <p:nvPr>
            <p:ph type="subTitle" idx="1"/>
          </p:nvPr>
        </p:nvSpPr>
        <p:spPr>
          <a:xfrm>
            <a:off x="1371600" y="2971800"/>
            <a:ext cx="6400800" cy="1752600"/>
          </a:xfrm>
        </p:spPr>
        <p:txBody>
          <a:bodyPr/>
          <a:lstStyle/>
          <a:p>
            <a:pPr marR="0" eaLnBrk="1" hangingPunct="1">
              <a:lnSpc>
                <a:spcPct val="80000"/>
              </a:lnSpc>
            </a:pPr>
            <a:r>
              <a:rPr lang="it-IT" sz="5600" b="1" smtClean="0">
                <a:solidFill>
                  <a:srgbClr val="C00000"/>
                </a:solidFill>
                <a:latin typeface="Calibri" pitchFamily="34" charset="0"/>
              </a:rPr>
              <a:t>Poseidon Piemonte</a:t>
            </a:r>
          </a:p>
          <a:p>
            <a:pPr marR="0" eaLnBrk="1" hangingPunct="1">
              <a:lnSpc>
                <a:spcPct val="80000"/>
              </a:lnSpc>
            </a:pPr>
            <a:r>
              <a:rPr lang="it-IT" sz="5600" b="1" smtClean="0">
                <a:solidFill>
                  <a:srgbClr val="C00000"/>
                </a:solidFill>
                <a:latin typeface="Calibri" pitchFamily="34" charset="0"/>
              </a:rPr>
              <a:t>2010 - 2011</a:t>
            </a:r>
          </a:p>
          <a:p>
            <a:pPr marR="0" eaLnBrk="1" hangingPunct="1">
              <a:lnSpc>
                <a:spcPct val="80000"/>
              </a:lnSpc>
            </a:pPr>
            <a:endParaRPr lang="it-IT" sz="2400" smtClean="0"/>
          </a:p>
        </p:txBody>
      </p:sp>
      <p:sp>
        <p:nvSpPr>
          <p:cNvPr id="14339" name="Rettangolo 5"/>
          <p:cNvSpPr>
            <a:spLocks noChangeArrowheads="1"/>
          </p:cNvSpPr>
          <p:nvPr/>
        </p:nvSpPr>
        <p:spPr bwMode="auto">
          <a:xfrm>
            <a:off x="2286000" y="5735638"/>
            <a:ext cx="4572000" cy="646112"/>
          </a:xfrm>
          <a:prstGeom prst="rect">
            <a:avLst/>
          </a:prstGeom>
          <a:noFill/>
          <a:ln w="9525">
            <a:noFill/>
            <a:miter lim="800000"/>
            <a:headEnd/>
            <a:tailEnd/>
          </a:ln>
        </p:spPr>
        <p:txBody>
          <a:bodyPr>
            <a:spAutoFit/>
          </a:bodyPr>
          <a:lstStyle/>
          <a:p>
            <a:pPr algn="ctr"/>
            <a:r>
              <a:rPr lang="it-IT" b="1"/>
              <a:t>Gruppo di progettazione</a:t>
            </a:r>
          </a:p>
          <a:p>
            <a:pPr algn="ctr"/>
            <a:r>
              <a:rPr lang="it-IT" b="1"/>
              <a:t>TORINO SUD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2"/>
          <p:cNvPicPr>
            <a:picLocks noChangeAspect="1" noChangeArrowheads="1"/>
          </p:cNvPicPr>
          <p:nvPr/>
        </p:nvPicPr>
        <p:blipFill>
          <a:blip r:embed="rId3"/>
          <a:srcRect/>
          <a:stretch>
            <a:fillRect/>
          </a:stretch>
        </p:blipFill>
        <p:spPr bwMode="auto">
          <a:xfrm>
            <a:off x="34925" y="981075"/>
            <a:ext cx="3384550" cy="1739900"/>
          </a:xfrm>
          <a:prstGeom prst="rect">
            <a:avLst/>
          </a:prstGeom>
          <a:noFill/>
          <a:ln w="9525">
            <a:noFill/>
            <a:miter lim="800000"/>
            <a:headEnd/>
            <a:tailEnd/>
          </a:ln>
        </p:spPr>
      </p:pic>
      <p:pic>
        <p:nvPicPr>
          <p:cNvPr id="32770" name="Picture 3"/>
          <p:cNvPicPr>
            <a:picLocks noChangeAspect="1" noChangeArrowheads="1"/>
          </p:cNvPicPr>
          <p:nvPr/>
        </p:nvPicPr>
        <p:blipFill>
          <a:blip r:embed="rId4"/>
          <a:srcRect/>
          <a:stretch>
            <a:fillRect/>
          </a:stretch>
        </p:blipFill>
        <p:spPr bwMode="auto">
          <a:xfrm>
            <a:off x="4787900" y="692150"/>
            <a:ext cx="4065588" cy="6121400"/>
          </a:xfrm>
          <a:prstGeom prst="rect">
            <a:avLst/>
          </a:prstGeom>
          <a:noFill/>
          <a:ln w="9525">
            <a:noFill/>
            <a:miter lim="800000"/>
            <a:headEnd/>
            <a:tailEnd/>
          </a:ln>
        </p:spPr>
      </p:pic>
      <p:sp>
        <p:nvSpPr>
          <p:cNvPr id="32771" name="Rettangolo 3"/>
          <p:cNvSpPr>
            <a:spLocks noChangeArrowheads="1"/>
          </p:cNvSpPr>
          <p:nvPr/>
        </p:nvSpPr>
        <p:spPr bwMode="auto">
          <a:xfrm>
            <a:off x="900113" y="2708275"/>
            <a:ext cx="3384550" cy="1201738"/>
          </a:xfrm>
          <a:prstGeom prst="rect">
            <a:avLst/>
          </a:prstGeom>
          <a:noFill/>
          <a:ln w="9525">
            <a:noFill/>
            <a:miter lim="800000"/>
            <a:headEnd/>
            <a:tailEnd/>
          </a:ln>
        </p:spPr>
        <p:txBody>
          <a:bodyPr>
            <a:spAutoFit/>
          </a:bodyPr>
          <a:lstStyle/>
          <a:p>
            <a:r>
              <a:rPr lang="it-IT" sz="2400"/>
              <a:t>con  codici e </a:t>
            </a:r>
          </a:p>
          <a:p>
            <a:r>
              <a:rPr lang="it-IT" sz="2400"/>
              <a:t>individuazione del peso relativo degli errori</a:t>
            </a:r>
          </a:p>
        </p:txBody>
      </p:sp>
      <p:pic>
        <p:nvPicPr>
          <p:cNvPr id="32772" name="Picture 4"/>
          <p:cNvPicPr>
            <a:picLocks noChangeAspect="1" noChangeArrowheads="1"/>
          </p:cNvPicPr>
          <p:nvPr/>
        </p:nvPicPr>
        <p:blipFill>
          <a:blip r:embed="rId5"/>
          <a:srcRect/>
          <a:stretch>
            <a:fillRect/>
          </a:stretch>
        </p:blipFill>
        <p:spPr bwMode="auto">
          <a:xfrm>
            <a:off x="4427538" y="4222750"/>
            <a:ext cx="447675" cy="2085975"/>
          </a:xfrm>
          <a:prstGeom prst="rect">
            <a:avLst/>
          </a:prstGeom>
          <a:noFill/>
          <a:ln w="9525">
            <a:noFill/>
            <a:miter lim="800000"/>
            <a:headEnd/>
            <a:tailEnd/>
          </a:ln>
        </p:spPr>
      </p:pic>
      <p:pic>
        <p:nvPicPr>
          <p:cNvPr id="32773" name="Picture 5"/>
          <p:cNvPicPr>
            <a:picLocks noChangeAspect="1" noChangeArrowheads="1"/>
          </p:cNvPicPr>
          <p:nvPr/>
        </p:nvPicPr>
        <p:blipFill>
          <a:blip r:embed="rId6"/>
          <a:srcRect/>
          <a:stretch>
            <a:fillRect/>
          </a:stretch>
        </p:blipFill>
        <p:spPr bwMode="auto">
          <a:xfrm>
            <a:off x="1979613" y="4789488"/>
            <a:ext cx="2466975" cy="942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2"/>
          <p:cNvPicPr>
            <a:picLocks noChangeAspect="1" noChangeArrowheads="1"/>
          </p:cNvPicPr>
          <p:nvPr/>
        </p:nvPicPr>
        <p:blipFill>
          <a:blip r:embed="rId3"/>
          <a:srcRect/>
          <a:stretch>
            <a:fillRect/>
          </a:stretch>
        </p:blipFill>
        <p:spPr bwMode="auto">
          <a:xfrm>
            <a:off x="179388" y="925513"/>
            <a:ext cx="8820150" cy="774700"/>
          </a:xfrm>
          <a:prstGeom prst="rect">
            <a:avLst/>
          </a:prstGeom>
          <a:noFill/>
          <a:ln w="9525">
            <a:noFill/>
            <a:miter lim="800000"/>
            <a:headEnd/>
            <a:tailEnd/>
          </a:ln>
        </p:spPr>
      </p:pic>
      <p:graphicFrame>
        <p:nvGraphicFramePr>
          <p:cNvPr id="5" name="Tabella 4"/>
          <p:cNvGraphicFramePr>
            <a:graphicFrameLocks noGrp="1"/>
          </p:cNvGraphicFramePr>
          <p:nvPr/>
        </p:nvGraphicFramePr>
        <p:xfrm>
          <a:off x="179388" y="1776413"/>
          <a:ext cx="8675687" cy="3668712"/>
        </p:xfrm>
        <a:graphic>
          <a:graphicData uri="http://schemas.openxmlformats.org/drawingml/2006/table">
            <a:tbl>
              <a:tblPr firstRow="1" bandRow="1">
                <a:tableStyleId>{0505E3EF-67EA-436B-97B2-0124C06EBD24}</a:tableStyleId>
              </a:tblPr>
              <a:tblGrid>
                <a:gridCol w="3096344"/>
                <a:gridCol w="1296144"/>
                <a:gridCol w="1296144"/>
                <a:gridCol w="1440160"/>
                <a:gridCol w="720080"/>
                <a:gridCol w="827584"/>
              </a:tblGrid>
              <a:tr h="432048">
                <a:tc>
                  <a:txBody>
                    <a:bodyPr/>
                    <a:lstStyle/>
                    <a:p>
                      <a:endParaRPr lang="it-IT" sz="1400" dirty="0">
                        <a:latin typeface="Arial" pitchFamily="34" charset="0"/>
                        <a:cs typeface="Arial" pitchFamily="34" charset="0"/>
                      </a:endParaRPr>
                    </a:p>
                  </a:txBody>
                  <a:tcPr/>
                </a:tc>
                <a:tc>
                  <a:txBody>
                    <a:bodyPr/>
                    <a:lstStyle/>
                    <a:p>
                      <a:r>
                        <a:rPr lang="it-IT" sz="1400" dirty="0" smtClean="0">
                          <a:latin typeface="Arial" pitchFamily="34" charset="0"/>
                          <a:cs typeface="Arial" pitchFamily="34" charset="0"/>
                        </a:rPr>
                        <a:t>CON MOLTA DIFFICOLTA’</a:t>
                      </a:r>
                      <a:endParaRPr lang="it-IT" sz="1400" dirty="0">
                        <a:latin typeface="Arial" pitchFamily="34" charset="0"/>
                        <a:cs typeface="Arial" pitchFamily="34" charset="0"/>
                      </a:endParaRPr>
                    </a:p>
                  </a:txBody>
                  <a:tcPr/>
                </a:tc>
                <a:tc>
                  <a:txBody>
                    <a:bodyPr/>
                    <a:lstStyle/>
                    <a:p>
                      <a:r>
                        <a:rPr lang="it-IT" sz="1400" dirty="0" smtClean="0">
                          <a:latin typeface="Arial" pitchFamily="34" charset="0"/>
                          <a:cs typeface="Arial" pitchFamily="34" charset="0"/>
                        </a:rPr>
                        <a:t>CON QUALCHE DIFFICOLTA’</a:t>
                      </a:r>
                      <a:endParaRPr lang="it-IT" sz="1400" dirty="0">
                        <a:latin typeface="Arial" pitchFamily="34" charset="0"/>
                        <a:cs typeface="Arial" pitchFamily="34" charset="0"/>
                      </a:endParaRPr>
                    </a:p>
                  </a:txBody>
                  <a:tcPr/>
                </a:tc>
                <a:tc>
                  <a:txBody>
                    <a:bodyPr/>
                    <a:lstStyle/>
                    <a:p>
                      <a:r>
                        <a:rPr lang="it-IT" sz="1400" dirty="0" smtClean="0">
                          <a:latin typeface="Arial" pitchFamily="34" charset="0"/>
                          <a:cs typeface="Arial" pitchFamily="34" charset="0"/>
                        </a:rPr>
                        <a:t>ABBASTANZA BENE</a:t>
                      </a:r>
                      <a:endParaRPr lang="it-IT" sz="1400" dirty="0">
                        <a:latin typeface="Arial" pitchFamily="34" charset="0"/>
                        <a:cs typeface="Arial" pitchFamily="34" charset="0"/>
                      </a:endParaRPr>
                    </a:p>
                  </a:txBody>
                  <a:tcPr/>
                </a:tc>
                <a:tc>
                  <a:txBody>
                    <a:bodyPr/>
                    <a:lstStyle/>
                    <a:p>
                      <a:r>
                        <a:rPr lang="it-IT" sz="1400" dirty="0" smtClean="0">
                          <a:latin typeface="Arial" pitchFamily="34" charset="0"/>
                          <a:cs typeface="Arial" pitchFamily="34" charset="0"/>
                        </a:rPr>
                        <a:t>BENE</a:t>
                      </a:r>
                      <a:endParaRPr lang="it-IT" sz="1400" dirty="0">
                        <a:latin typeface="Arial" pitchFamily="34" charset="0"/>
                        <a:cs typeface="Arial" pitchFamily="34" charset="0"/>
                      </a:endParaRPr>
                    </a:p>
                  </a:txBody>
                  <a:tcPr/>
                </a:tc>
                <a:tc>
                  <a:txBody>
                    <a:bodyPr/>
                    <a:lstStyle/>
                    <a:p>
                      <a:r>
                        <a:rPr lang="it-IT" sz="1400" dirty="0" smtClean="0">
                          <a:latin typeface="Arial" pitchFamily="34" charset="0"/>
                          <a:cs typeface="Arial" pitchFamily="34" charset="0"/>
                        </a:rPr>
                        <a:t>MOLTO</a:t>
                      </a:r>
                    </a:p>
                    <a:p>
                      <a:r>
                        <a:rPr lang="it-IT" sz="1400" dirty="0" smtClean="0">
                          <a:latin typeface="Arial" pitchFamily="34" charset="0"/>
                          <a:cs typeface="Arial" pitchFamily="34" charset="0"/>
                        </a:rPr>
                        <a:t>BENE</a:t>
                      </a:r>
                      <a:endParaRPr lang="it-IT" sz="1400" dirty="0">
                        <a:latin typeface="Arial" pitchFamily="34" charset="0"/>
                        <a:cs typeface="Arial" pitchFamily="34" charset="0"/>
                      </a:endParaRPr>
                    </a:p>
                  </a:txBody>
                  <a:tcPr/>
                </a:tc>
              </a:tr>
              <a:tr h="432048">
                <a:tc>
                  <a:txBody>
                    <a:bodyPr/>
                    <a:lstStyle/>
                    <a:p>
                      <a:r>
                        <a:rPr lang="it-IT" sz="1400" dirty="0" smtClean="0">
                          <a:latin typeface="Arial" pitchFamily="34" charset="0"/>
                          <a:cs typeface="Arial" pitchFamily="34" charset="0"/>
                        </a:rPr>
                        <a:t>COMPRENSIONE DEL TESTO</a:t>
                      </a:r>
                      <a:endParaRPr lang="it-IT" sz="1400" dirty="0">
                        <a:latin typeface="Arial" pitchFamily="34" charset="0"/>
                        <a:cs typeface="Arial" pitchFamily="34" charset="0"/>
                      </a:endParaRPr>
                    </a:p>
                  </a:txBody>
                  <a:tcPr/>
                </a:tc>
                <a:tc>
                  <a:txBody>
                    <a:bodyPr/>
                    <a:lstStyle/>
                    <a:p>
                      <a:endParaRPr lang="it-IT" sz="1400" dirty="0">
                        <a:latin typeface="Arial" pitchFamily="34" charset="0"/>
                        <a:cs typeface="Arial" pitchFamily="34" charset="0"/>
                      </a:endParaRPr>
                    </a:p>
                  </a:txBody>
                  <a:tcPr/>
                </a:tc>
                <a:tc>
                  <a:txBody>
                    <a:bodyPr/>
                    <a:lstStyle/>
                    <a:p>
                      <a:endParaRPr lang="it-IT" sz="1400" dirty="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r>
              <a:tr h="432048">
                <a:tc>
                  <a:txBody>
                    <a:bodyPr/>
                    <a:lstStyle/>
                    <a:p>
                      <a:r>
                        <a:rPr lang="it-IT" sz="1400" dirty="0" smtClean="0">
                          <a:latin typeface="Arial" pitchFamily="34" charset="0"/>
                          <a:cs typeface="Arial" pitchFamily="34" charset="0"/>
                        </a:rPr>
                        <a:t>RESA DEL TESTO CON LESSICO </a:t>
                      </a:r>
                    </a:p>
                    <a:p>
                      <a:r>
                        <a:rPr lang="it-IT" sz="1400" dirty="0" smtClean="0">
                          <a:latin typeface="Arial" pitchFamily="34" charset="0"/>
                          <a:cs typeface="Arial" pitchFamily="34" charset="0"/>
                        </a:rPr>
                        <a:t>APPROPRIATO</a:t>
                      </a:r>
                      <a:endParaRPr lang="it-IT" sz="1400" dirty="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c>
                  <a:txBody>
                    <a:bodyPr/>
                    <a:lstStyle/>
                    <a:p>
                      <a:endParaRPr lang="it-IT" sz="1400" dirty="0">
                        <a:latin typeface="Arial" pitchFamily="34" charset="0"/>
                        <a:cs typeface="Arial" pitchFamily="34" charset="0"/>
                      </a:endParaRPr>
                    </a:p>
                  </a:txBody>
                  <a:tcPr/>
                </a:tc>
                <a:tc>
                  <a:txBody>
                    <a:bodyPr/>
                    <a:lstStyle/>
                    <a:p>
                      <a:endParaRPr lang="it-IT" sz="1400" dirty="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r>
              <a:tr h="432048">
                <a:tc>
                  <a:txBody>
                    <a:bodyPr/>
                    <a:lstStyle/>
                    <a:p>
                      <a:r>
                        <a:rPr lang="it-IT" sz="1400" dirty="0" smtClean="0">
                          <a:latin typeface="Arial" pitchFamily="34" charset="0"/>
                          <a:cs typeface="Arial" pitchFamily="34" charset="0"/>
                        </a:rPr>
                        <a:t>PRODUZIONE </a:t>
                      </a:r>
                      <a:r>
                        <a:rPr lang="it-IT" sz="1400" dirty="0" err="1" smtClean="0">
                          <a:latin typeface="Arial" pitchFamily="34" charset="0"/>
                          <a:cs typeface="Arial" pitchFamily="34" charset="0"/>
                        </a:rPr>
                        <a:t>DI</a:t>
                      </a:r>
                      <a:r>
                        <a:rPr lang="it-IT" sz="1400" dirty="0" smtClean="0">
                          <a:latin typeface="Arial" pitchFamily="34" charset="0"/>
                          <a:cs typeface="Arial" pitchFamily="34" charset="0"/>
                        </a:rPr>
                        <a:t> UN TESTO </a:t>
                      </a:r>
                    </a:p>
                    <a:p>
                      <a:r>
                        <a:rPr lang="it-IT" sz="1400" dirty="0" smtClean="0">
                          <a:latin typeface="Arial" pitchFamily="34" charset="0"/>
                          <a:cs typeface="Arial" pitchFamily="34" charset="0"/>
                        </a:rPr>
                        <a:t>CORENTE E COESO</a:t>
                      </a:r>
                      <a:endParaRPr lang="it-IT" sz="1400" dirty="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c>
                  <a:txBody>
                    <a:bodyPr/>
                    <a:lstStyle/>
                    <a:p>
                      <a:endParaRPr lang="it-IT" sz="1400" dirty="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r>
              <a:tr h="432048">
                <a:tc>
                  <a:txBody>
                    <a:bodyPr/>
                    <a:lstStyle/>
                    <a:p>
                      <a:r>
                        <a:rPr lang="it-IT" sz="1400" dirty="0" smtClean="0">
                          <a:latin typeface="Arial" pitchFamily="34" charset="0"/>
                          <a:cs typeface="Arial" pitchFamily="34" charset="0"/>
                        </a:rPr>
                        <a:t>CONOSCENZA DELLA MORFOLOGIA</a:t>
                      </a:r>
                    </a:p>
                  </a:txBody>
                  <a:tcPr/>
                </a:tc>
                <a:tc>
                  <a:txBody>
                    <a:bodyPr/>
                    <a:lstStyle/>
                    <a:p>
                      <a:endParaRPr lang="it-IT" sz="140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c>
                  <a:txBody>
                    <a:bodyPr/>
                    <a:lstStyle/>
                    <a:p>
                      <a:endParaRPr lang="it-IT" sz="1400" dirty="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r>
              <a:tr h="432048">
                <a:tc>
                  <a:txBody>
                    <a:bodyPr/>
                    <a:lstStyle/>
                    <a:p>
                      <a:r>
                        <a:rPr lang="it-IT" sz="1400" dirty="0" smtClean="0">
                          <a:latin typeface="Arial" pitchFamily="34" charset="0"/>
                          <a:cs typeface="Arial" pitchFamily="34" charset="0"/>
                        </a:rPr>
                        <a:t>CONOSCENZA</a:t>
                      </a:r>
                      <a:r>
                        <a:rPr lang="it-IT" sz="1400" baseline="0" dirty="0" smtClean="0">
                          <a:latin typeface="Arial" pitchFamily="34" charset="0"/>
                          <a:cs typeface="Arial" pitchFamily="34" charset="0"/>
                        </a:rPr>
                        <a:t> DELLA  SINTASSI</a:t>
                      </a:r>
                      <a:endParaRPr lang="it-IT" sz="1400" dirty="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c>
                  <a:txBody>
                    <a:bodyPr/>
                    <a:lstStyle/>
                    <a:p>
                      <a:endParaRPr lang="it-IT" sz="1400" dirty="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r>
              <a:tr h="432048">
                <a:tc>
                  <a:txBody>
                    <a:bodyPr/>
                    <a:lstStyle/>
                    <a:p>
                      <a:r>
                        <a:rPr lang="it-IT" sz="1400" dirty="0" smtClean="0">
                          <a:latin typeface="Arial" pitchFamily="34" charset="0"/>
                          <a:cs typeface="Arial" pitchFamily="34" charset="0"/>
                        </a:rPr>
                        <a:t>RICONOSCIMENTO E RESA </a:t>
                      </a:r>
                      <a:r>
                        <a:rPr lang="it-IT" sz="1400" dirty="0" err="1" smtClean="0">
                          <a:latin typeface="Arial" pitchFamily="34" charset="0"/>
                          <a:cs typeface="Arial" pitchFamily="34" charset="0"/>
                        </a:rPr>
                        <a:t>DI</a:t>
                      </a:r>
                      <a:r>
                        <a:rPr lang="it-IT" sz="1400" dirty="0" smtClean="0">
                          <a:latin typeface="Arial" pitchFamily="34" charset="0"/>
                          <a:cs typeface="Arial" pitchFamily="34" charset="0"/>
                        </a:rPr>
                        <a:t> COSTRUTTI PARTICOLARI</a:t>
                      </a:r>
                      <a:endParaRPr lang="it-IT" sz="1400" dirty="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c>
                  <a:txBody>
                    <a:bodyPr/>
                    <a:lstStyle/>
                    <a:p>
                      <a:endParaRPr lang="it-IT" sz="1400">
                        <a:latin typeface="Arial" pitchFamily="34" charset="0"/>
                        <a:cs typeface="Arial" pitchFamily="34" charset="0"/>
                      </a:endParaRPr>
                    </a:p>
                  </a:txBody>
                  <a:tcPr/>
                </a:tc>
                <a:tc>
                  <a:txBody>
                    <a:bodyPr/>
                    <a:lstStyle/>
                    <a:p>
                      <a:endParaRPr lang="it-IT" sz="1400" dirty="0">
                        <a:latin typeface="Arial" pitchFamily="34" charset="0"/>
                        <a:cs typeface="Arial" pitchFamily="34" charset="0"/>
                      </a:endParaRPr>
                    </a:p>
                  </a:txBody>
                  <a:tcPr/>
                </a:tc>
                <a:tc>
                  <a:txBody>
                    <a:bodyPr/>
                    <a:lstStyle/>
                    <a:p>
                      <a:endParaRPr lang="it-IT" sz="1400" dirty="0">
                        <a:latin typeface="Arial" pitchFamily="34" charset="0"/>
                        <a:cs typeface="Arial" pitchFamily="34" charset="0"/>
                      </a:endParaRPr>
                    </a:p>
                  </a:txBody>
                  <a:tcPr/>
                </a:tc>
              </a:tr>
            </a:tbl>
          </a:graphicData>
        </a:graphic>
      </p:graphicFrame>
      <p:sp>
        <p:nvSpPr>
          <p:cNvPr id="6" name="Rettangolo 5"/>
          <p:cNvSpPr/>
          <p:nvPr/>
        </p:nvSpPr>
        <p:spPr>
          <a:xfrm>
            <a:off x="251520" y="5818038"/>
            <a:ext cx="8640960" cy="830997"/>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fontAlgn="auto">
              <a:spcBef>
                <a:spcPts val="0"/>
              </a:spcBef>
              <a:spcAft>
                <a:spcPts val="0"/>
              </a:spcAft>
              <a:defRPr/>
            </a:pPr>
            <a:r>
              <a:rPr lang="it-IT" sz="2400" dirty="0">
                <a:latin typeface="Arial" pitchFamily="34" charset="0"/>
                <a:cs typeface="Arial" pitchFamily="34" charset="0"/>
              </a:rPr>
              <a:t>La griglia sarà utilizzata da ciascun allievo per individuare i propri punti deboli e/o le proprie lacune morfosintattiche .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0" y="5661248"/>
            <a:ext cx="9144000" cy="707886"/>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it-IT" sz="4000" b="1" dirty="0">
                <a:solidFill>
                  <a:srgbClr val="C00000"/>
                </a:solidFill>
                <a:latin typeface="+mj-lt"/>
              </a:rPr>
              <a:t>PROPOSTA </a:t>
            </a:r>
            <a:r>
              <a:rPr lang="it-IT" sz="4000" b="1" dirty="0" err="1">
                <a:solidFill>
                  <a:srgbClr val="C00000"/>
                </a:solidFill>
                <a:latin typeface="+mj-lt"/>
              </a:rPr>
              <a:t>DI</a:t>
            </a:r>
            <a:r>
              <a:rPr lang="it-IT" sz="4000" b="1" dirty="0">
                <a:solidFill>
                  <a:srgbClr val="C00000"/>
                </a:solidFill>
                <a:latin typeface="+mj-lt"/>
              </a:rPr>
              <a:t> GRIGLIA </a:t>
            </a:r>
            <a:r>
              <a:rPr lang="it-IT" sz="4000" b="1" dirty="0" err="1">
                <a:solidFill>
                  <a:srgbClr val="C00000"/>
                </a:solidFill>
                <a:latin typeface="+mj-lt"/>
              </a:rPr>
              <a:t>DI</a:t>
            </a:r>
            <a:r>
              <a:rPr lang="it-IT" sz="4000" b="1" dirty="0">
                <a:solidFill>
                  <a:srgbClr val="C00000"/>
                </a:solidFill>
                <a:latin typeface="+mj-lt"/>
              </a:rPr>
              <a:t> VALUTAZIONE</a:t>
            </a:r>
          </a:p>
        </p:txBody>
      </p:sp>
      <p:sp>
        <p:nvSpPr>
          <p:cNvPr id="7" name="CasellaDiTesto 6"/>
          <p:cNvSpPr txBox="1"/>
          <p:nvPr/>
        </p:nvSpPr>
        <p:spPr>
          <a:xfrm>
            <a:off x="251520" y="980728"/>
            <a:ext cx="4104456" cy="1631216"/>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fontAlgn="auto">
              <a:spcBef>
                <a:spcPts val="0"/>
              </a:spcBef>
              <a:spcAft>
                <a:spcPts val="0"/>
              </a:spcAft>
              <a:defRPr/>
            </a:pPr>
            <a:r>
              <a:rPr lang="it-IT" sz="2000" dirty="0">
                <a:solidFill>
                  <a:schemeClr val="tx1"/>
                </a:solidFill>
                <a:latin typeface="Arial" pitchFamily="34" charset="0"/>
                <a:cs typeface="Arial" pitchFamily="34" charset="0"/>
              </a:rPr>
              <a:t>INDIVIDUATI I CODICI DEGLI ERRORI SI DEFINISCE: </a:t>
            </a:r>
          </a:p>
          <a:p>
            <a:pPr marL="342900" indent="-342900" fontAlgn="auto">
              <a:spcBef>
                <a:spcPts val="0"/>
              </a:spcBef>
              <a:spcAft>
                <a:spcPts val="0"/>
              </a:spcAft>
              <a:buFont typeface="+mj-lt"/>
              <a:buAutoNum type="arabicPeriod"/>
              <a:defRPr/>
            </a:pPr>
            <a:r>
              <a:rPr lang="it-IT" sz="2000" dirty="0">
                <a:solidFill>
                  <a:schemeClr val="tx1"/>
                </a:solidFill>
                <a:latin typeface="Arial" pitchFamily="34" charset="0"/>
                <a:cs typeface="Arial" pitchFamily="34" charset="0"/>
              </a:rPr>
              <a:t>IL LORO PESO RELATIVO</a:t>
            </a:r>
          </a:p>
          <a:p>
            <a:pPr marL="342900" indent="-342900" fontAlgn="auto">
              <a:spcBef>
                <a:spcPts val="0"/>
              </a:spcBef>
              <a:spcAft>
                <a:spcPts val="0"/>
              </a:spcAft>
              <a:buFont typeface="+mj-lt"/>
              <a:buAutoNum type="arabicPeriod"/>
              <a:defRPr/>
            </a:pPr>
            <a:r>
              <a:rPr lang="it-IT" sz="2000" dirty="0">
                <a:solidFill>
                  <a:schemeClr val="tx1"/>
                </a:solidFill>
                <a:latin typeface="Arial" pitchFamily="34" charset="0"/>
                <a:cs typeface="Arial" pitchFamily="34" charset="0"/>
              </a:rPr>
              <a:t>LA STRUTTURA DELLA GRIGLIA FINALE</a:t>
            </a:r>
          </a:p>
        </p:txBody>
      </p:sp>
      <p:sp>
        <p:nvSpPr>
          <p:cNvPr id="8" name="CasellaDiTesto 7"/>
          <p:cNvSpPr txBox="1"/>
          <p:nvPr/>
        </p:nvSpPr>
        <p:spPr>
          <a:xfrm>
            <a:off x="5292080" y="2924944"/>
            <a:ext cx="3384376" cy="1631216"/>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fontAlgn="auto">
              <a:spcBef>
                <a:spcPts val="0"/>
              </a:spcBef>
              <a:spcAft>
                <a:spcPts val="0"/>
              </a:spcAft>
              <a:defRPr/>
            </a:pPr>
            <a:r>
              <a:rPr lang="it-IT" sz="2000" dirty="0">
                <a:solidFill>
                  <a:schemeClr val="tx1"/>
                </a:solidFill>
                <a:latin typeface="Arial" pitchFamily="34" charset="0"/>
                <a:cs typeface="Arial" pitchFamily="34" charset="0"/>
              </a:rPr>
              <a:t>TENENDO CONTO DEI SEGUENTI CRITERI:</a:t>
            </a:r>
          </a:p>
          <a:p>
            <a:pPr marL="342900" indent="-342900" fontAlgn="auto">
              <a:spcBef>
                <a:spcPts val="0"/>
              </a:spcBef>
              <a:spcAft>
                <a:spcPts val="0"/>
              </a:spcAft>
              <a:buFont typeface="+mj-lt"/>
              <a:buAutoNum type="arabicPeriod"/>
              <a:defRPr/>
            </a:pPr>
            <a:r>
              <a:rPr lang="it-IT" sz="2000" dirty="0">
                <a:solidFill>
                  <a:schemeClr val="tx1"/>
                </a:solidFill>
                <a:latin typeface="Arial" pitchFamily="34" charset="0"/>
                <a:cs typeface="Arial" pitchFamily="34" charset="0"/>
              </a:rPr>
              <a:t>EQUITA’</a:t>
            </a:r>
          </a:p>
          <a:p>
            <a:pPr marL="342900" indent="-342900" fontAlgn="auto">
              <a:spcBef>
                <a:spcPts val="0"/>
              </a:spcBef>
              <a:spcAft>
                <a:spcPts val="0"/>
              </a:spcAft>
              <a:buFont typeface="+mj-lt"/>
              <a:buAutoNum type="arabicPeriod"/>
              <a:defRPr/>
            </a:pPr>
            <a:r>
              <a:rPr lang="it-IT" sz="2000" dirty="0">
                <a:solidFill>
                  <a:schemeClr val="tx1"/>
                </a:solidFill>
                <a:latin typeface="Arial" pitchFamily="34" charset="0"/>
                <a:cs typeface="Arial" pitchFamily="34" charset="0"/>
              </a:rPr>
              <a:t>FUNZIONALITA’</a:t>
            </a:r>
          </a:p>
          <a:p>
            <a:pPr marL="342900" indent="-342900" fontAlgn="auto">
              <a:spcBef>
                <a:spcPts val="0"/>
              </a:spcBef>
              <a:spcAft>
                <a:spcPts val="0"/>
              </a:spcAft>
              <a:buFont typeface="+mj-lt"/>
              <a:buAutoNum type="arabicPeriod"/>
              <a:defRPr/>
            </a:pPr>
            <a:r>
              <a:rPr lang="it-IT" sz="2000" dirty="0">
                <a:solidFill>
                  <a:schemeClr val="tx1"/>
                </a:solidFill>
                <a:latin typeface="Arial" pitchFamily="34" charset="0"/>
                <a:cs typeface="Arial" pitchFamily="34" charset="0"/>
              </a:rPr>
              <a:t>PRATICITA’</a:t>
            </a:r>
          </a:p>
        </p:txBody>
      </p:sp>
      <p:sp>
        <p:nvSpPr>
          <p:cNvPr id="9" name="Freccia curva 8"/>
          <p:cNvSpPr/>
          <p:nvPr/>
        </p:nvSpPr>
        <p:spPr>
          <a:xfrm rot="5400000">
            <a:off x="4535996" y="1376772"/>
            <a:ext cx="1440160" cy="1512168"/>
          </a:xfrm>
          <a:prstGeom prst="bentArrow">
            <a:avLst>
              <a:gd name="adj1" fmla="val 32154"/>
              <a:gd name="adj2" fmla="val 25000"/>
              <a:gd name="adj3" fmla="val 25000"/>
              <a:gd name="adj4" fmla="val 43750"/>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it-IT">
              <a:solidFill>
                <a:schemeClr val="tx1"/>
              </a:solidFill>
            </a:endParaRPr>
          </a:p>
        </p:txBody>
      </p:sp>
      <p:sp>
        <p:nvSpPr>
          <p:cNvPr id="12" name="Freccia a destra con strisce 11"/>
          <p:cNvSpPr/>
          <p:nvPr/>
        </p:nvSpPr>
        <p:spPr>
          <a:xfrm rot="7725699">
            <a:off x="4892221" y="4943027"/>
            <a:ext cx="904589" cy="432048"/>
          </a:xfrm>
          <a:prstGeom prst="stripedRightArrow">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it-IT"/>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nvGraphicFramePr>
        <p:xfrm>
          <a:off x="395288" y="2060575"/>
          <a:ext cx="8064500" cy="4392613"/>
        </p:xfrm>
        <a:graphic>
          <a:graphicData uri="http://schemas.openxmlformats.org/drawingml/2006/table">
            <a:tbl>
              <a:tblPr/>
              <a:tblGrid>
                <a:gridCol w="1784994"/>
                <a:gridCol w="3442855"/>
                <a:gridCol w="949268"/>
                <a:gridCol w="1887778"/>
              </a:tblGrid>
              <a:tr h="532017">
                <a:tc>
                  <a:txBody>
                    <a:bodyPr/>
                    <a:lstStyle/>
                    <a:p>
                      <a:pPr>
                        <a:spcAft>
                          <a:spcPts val="0"/>
                        </a:spcAft>
                      </a:pPr>
                      <a:r>
                        <a:rPr lang="it-IT" sz="1400" dirty="0">
                          <a:latin typeface="Arial" pitchFamily="34" charset="0"/>
                          <a:ea typeface="Times New Roman"/>
                          <a:cs typeface="Arial" pitchFamily="34" charset="0"/>
                        </a:rPr>
                        <a:t>Punteggio massimo</a:t>
                      </a: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it-IT" sz="1400" dirty="0">
                          <a:latin typeface="Arial" pitchFamily="34" charset="0"/>
                          <a:ea typeface="Times New Roman"/>
                          <a:cs typeface="Arial" pitchFamily="34" charset="0"/>
                        </a:rPr>
                        <a:t>Descrizione</a:t>
                      </a: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it-IT" sz="1400">
                          <a:latin typeface="Arial" pitchFamily="34" charset="0"/>
                          <a:ea typeface="Times New Roman"/>
                          <a:cs typeface="Arial" pitchFamily="34" charset="0"/>
                        </a:rPr>
                        <a:t>Punteggio</a:t>
                      </a: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400" dirty="0">
                          <a:latin typeface="Arial" pitchFamily="34" charset="0"/>
                          <a:ea typeface="Times New Roman"/>
                          <a:cs typeface="Arial" pitchFamily="34" charset="0"/>
                        </a:rPr>
                        <a:t>Indicatori</a:t>
                      </a: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8921">
                <a:tc>
                  <a:txBody>
                    <a:bodyPr/>
                    <a:lstStyle/>
                    <a:p>
                      <a:pPr algn="ctr">
                        <a:spcAft>
                          <a:spcPts val="0"/>
                        </a:spcAft>
                      </a:pPr>
                      <a:r>
                        <a:rPr lang="it-IT" sz="1400" dirty="0">
                          <a:latin typeface="Arial" pitchFamily="34" charset="0"/>
                          <a:ea typeface="Times New Roman"/>
                          <a:cs typeface="Arial" pitchFamily="34" charset="0"/>
                        </a:rPr>
                        <a:t>Max 40</a:t>
                      </a:r>
                    </a:p>
                  </a:txBody>
                  <a:tcPr marL="34737" marR="34737" marT="34737" marB="3473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it-IT" sz="1400" dirty="0">
                          <a:latin typeface="Arial" pitchFamily="34" charset="0"/>
                          <a:ea typeface="Times New Roman"/>
                          <a:cs typeface="Arial" pitchFamily="34" charset="0"/>
                        </a:rPr>
                        <a:t>Gravemente lacunosa. Incapacità di riconoscere gli elementi essenziali della grammatica.</a:t>
                      </a:r>
                    </a:p>
                    <a:p>
                      <a:pPr>
                        <a:spcAft>
                          <a:spcPts val="0"/>
                        </a:spcAft>
                      </a:pPr>
                      <a:endParaRPr lang="it-IT" sz="1400" dirty="0" smtClean="0">
                        <a:latin typeface="Arial" pitchFamily="34" charset="0"/>
                        <a:ea typeface="Times New Roman"/>
                        <a:cs typeface="Arial" pitchFamily="34" charset="0"/>
                      </a:endParaRPr>
                    </a:p>
                    <a:p>
                      <a:pPr>
                        <a:spcAft>
                          <a:spcPts val="0"/>
                        </a:spcAft>
                      </a:pPr>
                      <a:r>
                        <a:rPr lang="it-IT" sz="1400" dirty="0" smtClean="0">
                          <a:latin typeface="Arial" pitchFamily="34" charset="0"/>
                          <a:ea typeface="Times New Roman"/>
                          <a:cs typeface="Arial" pitchFamily="34" charset="0"/>
                        </a:rPr>
                        <a:t>Lacunosa</a:t>
                      </a:r>
                      <a:r>
                        <a:rPr lang="it-IT" sz="1400" dirty="0">
                          <a:latin typeface="Arial" pitchFamily="34" charset="0"/>
                          <a:ea typeface="Times New Roman"/>
                          <a:cs typeface="Arial" pitchFamily="34" charset="0"/>
                        </a:rPr>
                        <a:t>. Numerosi errori diffusi.</a:t>
                      </a:r>
                    </a:p>
                    <a:p>
                      <a:pPr>
                        <a:spcAft>
                          <a:spcPts val="0"/>
                        </a:spcAft>
                      </a:pPr>
                      <a:endParaRPr lang="it-IT" sz="1400" dirty="0" smtClean="0">
                        <a:latin typeface="Arial" pitchFamily="34" charset="0"/>
                        <a:ea typeface="Times New Roman"/>
                        <a:cs typeface="Arial" pitchFamily="34" charset="0"/>
                      </a:endParaRPr>
                    </a:p>
                    <a:p>
                      <a:pPr>
                        <a:spcAft>
                          <a:spcPts val="0"/>
                        </a:spcAft>
                      </a:pPr>
                      <a:endParaRPr lang="it-IT" sz="1400" dirty="0" smtClean="0">
                        <a:latin typeface="Arial" pitchFamily="34" charset="0"/>
                        <a:ea typeface="Times New Roman"/>
                        <a:cs typeface="Arial" pitchFamily="34" charset="0"/>
                      </a:endParaRPr>
                    </a:p>
                    <a:p>
                      <a:pPr>
                        <a:spcAft>
                          <a:spcPts val="0"/>
                        </a:spcAft>
                      </a:pPr>
                      <a:r>
                        <a:rPr lang="it-IT" sz="1400" dirty="0" smtClean="0">
                          <a:latin typeface="Arial" pitchFamily="34" charset="0"/>
                          <a:ea typeface="Times New Roman"/>
                          <a:cs typeface="Arial" pitchFamily="34" charset="0"/>
                        </a:rPr>
                        <a:t>Sufficiente</a:t>
                      </a:r>
                      <a:r>
                        <a:rPr lang="it-IT" sz="1400" dirty="0">
                          <a:latin typeface="Arial" pitchFamily="34" charset="0"/>
                          <a:ea typeface="Times New Roman"/>
                          <a:cs typeface="Arial" pitchFamily="34" charset="0"/>
                        </a:rPr>
                        <a:t>. Presenza di errori circoscritti.</a:t>
                      </a:r>
                    </a:p>
                    <a:p>
                      <a:pPr>
                        <a:spcAft>
                          <a:spcPts val="0"/>
                        </a:spcAft>
                      </a:pPr>
                      <a:endParaRPr lang="it-IT" sz="1400" dirty="0" smtClean="0">
                        <a:latin typeface="Arial" pitchFamily="34" charset="0"/>
                        <a:ea typeface="Times New Roman"/>
                        <a:cs typeface="Arial" pitchFamily="34" charset="0"/>
                      </a:endParaRPr>
                    </a:p>
                    <a:p>
                      <a:pPr>
                        <a:spcAft>
                          <a:spcPts val="0"/>
                        </a:spcAft>
                      </a:pPr>
                      <a:r>
                        <a:rPr lang="it-IT" sz="1400" dirty="0" smtClean="0">
                          <a:latin typeface="Arial" pitchFamily="34" charset="0"/>
                          <a:ea typeface="Times New Roman"/>
                          <a:cs typeface="Arial" pitchFamily="34" charset="0"/>
                        </a:rPr>
                        <a:t>Buona</a:t>
                      </a:r>
                      <a:r>
                        <a:rPr lang="it-IT" sz="1400" dirty="0">
                          <a:latin typeface="Arial" pitchFamily="34" charset="0"/>
                          <a:ea typeface="Times New Roman"/>
                          <a:cs typeface="Arial" pitchFamily="34" charset="0"/>
                        </a:rPr>
                        <a:t>. Lavoro senza imprecisioni o con pochi errori circoscritti.</a:t>
                      </a:r>
                    </a:p>
                    <a:p>
                      <a:pPr>
                        <a:spcAft>
                          <a:spcPts val="0"/>
                        </a:spcAft>
                      </a:pPr>
                      <a:endParaRPr lang="it-IT" sz="1400" dirty="0" smtClean="0">
                        <a:latin typeface="Arial" pitchFamily="34" charset="0"/>
                        <a:ea typeface="Times New Roman"/>
                        <a:cs typeface="Arial" pitchFamily="34" charset="0"/>
                      </a:endParaRPr>
                    </a:p>
                    <a:p>
                      <a:pPr>
                        <a:spcAft>
                          <a:spcPts val="0"/>
                        </a:spcAft>
                      </a:pPr>
                      <a:r>
                        <a:rPr lang="it-IT" sz="1400" dirty="0" smtClean="0">
                          <a:latin typeface="Arial" pitchFamily="34" charset="0"/>
                          <a:ea typeface="Times New Roman"/>
                          <a:cs typeface="Arial" pitchFamily="34" charset="0"/>
                        </a:rPr>
                        <a:t>Ottima</a:t>
                      </a:r>
                      <a:r>
                        <a:rPr lang="it-IT" sz="1400" dirty="0">
                          <a:latin typeface="Arial" pitchFamily="34" charset="0"/>
                          <a:ea typeface="Times New Roman"/>
                          <a:cs typeface="Arial" pitchFamily="34" charset="0"/>
                        </a:rPr>
                        <a:t>. Lavoro senza errori o con lievi imperfezioni.</a:t>
                      </a: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pPr>
                      <a:r>
                        <a:rPr lang="it-IT" sz="1400" b="1" dirty="0">
                          <a:latin typeface="Arial" pitchFamily="34" charset="0"/>
                          <a:ea typeface="Times New Roman"/>
                          <a:cs typeface="Arial" pitchFamily="34" charset="0"/>
                        </a:rPr>
                        <a:t>0</a:t>
                      </a:r>
                      <a:endParaRPr lang="it-IT" sz="1400" dirty="0">
                        <a:latin typeface="Arial" pitchFamily="34" charset="0"/>
                        <a:ea typeface="Times New Roman"/>
                        <a:cs typeface="Arial" pitchFamily="34" charset="0"/>
                      </a:endParaRPr>
                    </a:p>
                    <a:p>
                      <a:pPr algn="ctr">
                        <a:spcAft>
                          <a:spcPts val="0"/>
                        </a:spcAft>
                      </a:pPr>
                      <a:r>
                        <a:rPr lang="it-IT" sz="1400" b="1" dirty="0">
                          <a:latin typeface="Arial" pitchFamily="34" charset="0"/>
                          <a:ea typeface="Times New Roman"/>
                          <a:cs typeface="Arial" pitchFamily="34" charset="0"/>
                        </a:rPr>
                        <a:t>5</a:t>
                      </a:r>
                      <a:endParaRPr lang="it-IT" sz="1400" dirty="0">
                        <a:latin typeface="Arial" pitchFamily="34" charset="0"/>
                        <a:ea typeface="Times New Roman"/>
                        <a:cs typeface="Arial" pitchFamily="34" charset="0"/>
                      </a:endParaRPr>
                    </a:p>
                    <a:p>
                      <a:pPr algn="ctr">
                        <a:spcAft>
                          <a:spcPts val="0"/>
                        </a:spcAft>
                      </a:pPr>
                      <a:r>
                        <a:rPr lang="it-IT" sz="1400" b="1" dirty="0">
                          <a:latin typeface="Arial" pitchFamily="34" charset="0"/>
                          <a:ea typeface="Times New Roman"/>
                          <a:cs typeface="Arial" pitchFamily="34" charset="0"/>
                        </a:rPr>
                        <a:t>10</a:t>
                      </a:r>
                      <a:endParaRPr lang="it-IT" sz="1400" dirty="0">
                        <a:latin typeface="Arial" pitchFamily="34" charset="0"/>
                        <a:ea typeface="Times New Roman"/>
                        <a:cs typeface="Arial" pitchFamily="34" charset="0"/>
                      </a:endParaRPr>
                    </a:p>
                    <a:p>
                      <a:pPr algn="ctr">
                        <a:spcAft>
                          <a:spcPts val="0"/>
                        </a:spcAft>
                      </a:pPr>
                      <a:endParaRPr lang="it-IT" sz="1400" b="1" dirty="0" smtClean="0">
                        <a:latin typeface="Arial" pitchFamily="34" charset="0"/>
                        <a:ea typeface="Times New Roman"/>
                        <a:cs typeface="Arial" pitchFamily="34" charset="0"/>
                      </a:endParaRPr>
                    </a:p>
                    <a:p>
                      <a:pPr algn="ctr">
                        <a:spcAft>
                          <a:spcPts val="0"/>
                        </a:spcAft>
                      </a:pPr>
                      <a:r>
                        <a:rPr lang="it-IT" sz="1400" b="1" dirty="0" smtClean="0">
                          <a:latin typeface="Arial" pitchFamily="34" charset="0"/>
                          <a:ea typeface="Times New Roman"/>
                          <a:cs typeface="Arial" pitchFamily="34" charset="0"/>
                        </a:rPr>
                        <a:t>15</a:t>
                      </a:r>
                      <a:endParaRPr lang="it-IT" sz="1400" dirty="0">
                        <a:latin typeface="Arial" pitchFamily="34" charset="0"/>
                        <a:ea typeface="Times New Roman"/>
                        <a:cs typeface="Arial" pitchFamily="34" charset="0"/>
                      </a:endParaRPr>
                    </a:p>
                    <a:p>
                      <a:pPr algn="ctr">
                        <a:spcAft>
                          <a:spcPts val="0"/>
                        </a:spcAft>
                      </a:pPr>
                      <a:r>
                        <a:rPr lang="it-IT" sz="1400" b="1" dirty="0">
                          <a:latin typeface="Arial" pitchFamily="34" charset="0"/>
                          <a:ea typeface="Times New Roman"/>
                          <a:cs typeface="Arial" pitchFamily="34" charset="0"/>
                        </a:rPr>
                        <a:t>20</a:t>
                      </a:r>
                      <a:endParaRPr lang="it-IT" sz="1400" dirty="0">
                        <a:latin typeface="Arial" pitchFamily="34" charset="0"/>
                        <a:ea typeface="Times New Roman"/>
                        <a:cs typeface="Arial" pitchFamily="34" charset="0"/>
                      </a:endParaRPr>
                    </a:p>
                    <a:p>
                      <a:pPr algn="ctr">
                        <a:spcAft>
                          <a:spcPts val="0"/>
                        </a:spcAft>
                      </a:pPr>
                      <a:endParaRPr lang="it-IT" sz="1400" b="1" dirty="0" smtClean="0">
                        <a:latin typeface="Arial" pitchFamily="34" charset="0"/>
                        <a:ea typeface="Times New Roman"/>
                        <a:cs typeface="Arial" pitchFamily="34" charset="0"/>
                      </a:endParaRPr>
                    </a:p>
                    <a:p>
                      <a:pPr algn="ctr">
                        <a:spcAft>
                          <a:spcPts val="0"/>
                        </a:spcAft>
                      </a:pPr>
                      <a:r>
                        <a:rPr lang="it-IT" sz="1400" b="1" dirty="0" smtClean="0">
                          <a:latin typeface="Arial" pitchFamily="34" charset="0"/>
                          <a:ea typeface="Times New Roman"/>
                          <a:cs typeface="Arial" pitchFamily="34" charset="0"/>
                        </a:rPr>
                        <a:t>25</a:t>
                      </a:r>
                      <a:endParaRPr lang="it-IT" sz="1400" dirty="0">
                        <a:latin typeface="Arial" pitchFamily="34" charset="0"/>
                        <a:ea typeface="Times New Roman"/>
                        <a:cs typeface="Arial" pitchFamily="34" charset="0"/>
                      </a:endParaRPr>
                    </a:p>
                    <a:p>
                      <a:pPr algn="ctr">
                        <a:spcAft>
                          <a:spcPts val="0"/>
                        </a:spcAft>
                      </a:pPr>
                      <a:endParaRPr lang="it-IT" sz="1400" b="1" dirty="0" smtClean="0">
                        <a:latin typeface="Arial" pitchFamily="34" charset="0"/>
                        <a:ea typeface="Times New Roman"/>
                        <a:cs typeface="Arial" pitchFamily="34" charset="0"/>
                      </a:endParaRPr>
                    </a:p>
                    <a:p>
                      <a:pPr algn="ctr">
                        <a:spcAft>
                          <a:spcPts val="0"/>
                        </a:spcAft>
                      </a:pPr>
                      <a:endParaRPr lang="it-IT" sz="1400" b="1" dirty="0" smtClean="0">
                        <a:latin typeface="Arial" pitchFamily="34" charset="0"/>
                        <a:ea typeface="Times New Roman"/>
                        <a:cs typeface="Arial" pitchFamily="34" charset="0"/>
                      </a:endParaRPr>
                    </a:p>
                    <a:p>
                      <a:pPr algn="ctr">
                        <a:spcAft>
                          <a:spcPts val="0"/>
                        </a:spcAft>
                      </a:pPr>
                      <a:r>
                        <a:rPr lang="it-IT" sz="1400" b="1" dirty="0" smtClean="0">
                          <a:latin typeface="Arial" pitchFamily="34" charset="0"/>
                          <a:ea typeface="Times New Roman"/>
                          <a:cs typeface="Arial" pitchFamily="34" charset="0"/>
                        </a:rPr>
                        <a:t>30</a:t>
                      </a:r>
                      <a:endParaRPr lang="it-IT" sz="1400" dirty="0">
                        <a:latin typeface="Arial" pitchFamily="34" charset="0"/>
                        <a:ea typeface="Times New Roman"/>
                        <a:cs typeface="Arial" pitchFamily="34" charset="0"/>
                      </a:endParaRPr>
                    </a:p>
                    <a:p>
                      <a:pPr algn="ctr">
                        <a:spcAft>
                          <a:spcPts val="0"/>
                        </a:spcAft>
                      </a:pPr>
                      <a:r>
                        <a:rPr lang="it-IT" sz="1400" b="1" dirty="0" smtClean="0">
                          <a:latin typeface="Arial" pitchFamily="34" charset="0"/>
                          <a:ea typeface="Times New Roman"/>
                          <a:cs typeface="Arial" pitchFamily="34" charset="0"/>
                        </a:rPr>
                        <a:t>35</a:t>
                      </a:r>
                      <a:endParaRPr lang="it-IT" sz="1400" b="0" dirty="0">
                        <a:latin typeface="Arial" pitchFamily="34" charset="0"/>
                        <a:ea typeface="Times New Roman"/>
                        <a:cs typeface="Arial" pitchFamily="34" charset="0"/>
                      </a:endParaRPr>
                    </a:p>
                    <a:p>
                      <a:pPr algn="ctr">
                        <a:spcAft>
                          <a:spcPts val="0"/>
                        </a:spcAft>
                      </a:pPr>
                      <a:endParaRPr lang="it-IT" sz="1400" b="0" dirty="0">
                        <a:latin typeface="Arial" pitchFamily="34" charset="0"/>
                        <a:ea typeface="Times New Roman"/>
                        <a:cs typeface="Arial" pitchFamily="34" charset="0"/>
                      </a:endParaRPr>
                    </a:p>
                    <a:p>
                      <a:pPr algn="ctr">
                        <a:spcAft>
                          <a:spcPts val="0"/>
                        </a:spcAft>
                      </a:pPr>
                      <a:endParaRPr lang="it-IT" sz="1400" b="0" dirty="0">
                        <a:latin typeface="Arial" pitchFamily="34" charset="0"/>
                        <a:ea typeface="Times New Roman"/>
                        <a:cs typeface="Arial" pitchFamily="34" charset="0"/>
                      </a:endParaRPr>
                    </a:p>
                    <a:p>
                      <a:pPr algn="ctr">
                        <a:spcAft>
                          <a:spcPts val="0"/>
                        </a:spcAft>
                      </a:pPr>
                      <a:r>
                        <a:rPr lang="it-IT" sz="1400" b="1" dirty="0" smtClean="0">
                          <a:latin typeface="Arial" pitchFamily="34" charset="0"/>
                          <a:ea typeface="Times New Roman"/>
                          <a:cs typeface="Arial" pitchFamily="34" charset="0"/>
                        </a:rPr>
                        <a:t>40</a:t>
                      </a:r>
                      <a:endParaRPr lang="it-IT" sz="1400" dirty="0">
                        <a:latin typeface="Arial" pitchFamily="34" charset="0"/>
                        <a:ea typeface="Times New Roman"/>
                        <a:cs typeface="Arial" pitchFamily="34" charset="0"/>
                      </a:endParaRP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Aft>
                          <a:spcPts val="0"/>
                        </a:spcAft>
                      </a:pPr>
                      <a:r>
                        <a:rPr lang="it-IT" sz="1400" dirty="0">
                          <a:latin typeface="Arial" pitchFamily="34" charset="0"/>
                          <a:ea typeface="Times New Roman"/>
                          <a:cs typeface="Arial" pitchFamily="34" charset="0"/>
                        </a:rPr>
                        <a:t> Da       40 errori</a:t>
                      </a:r>
                    </a:p>
                    <a:p>
                      <a:pPr algn="ctr">
                        <a:spcAft>
                          <a:spcPts val="0"/>
                        </a:spcAft>
                      </a:pPr>
                      <a:r>
                        <a:rPr lang="it-IT" sz="1400" dirty="0">
                          <a:latin typeface="Arial" pitchFamily="34" charset="0"/>
                          <a:ea typeface="Times New Roman"/>
                          <a:cs typeface="Arial" pitchFamily="34" charset="0"/>
                        </a:rPr>
                        <a:t>35 errori</a:t>
                      </a:r>
                    </a:p>
                    <a:p>
                      <a:pPr>
                        <a:spcAft>
                          <a:spcPts val="0"/>
                        </a:spcAft>
                      </a:pPr>
                      <a:r>
                        <a:rPr lang="it-IT" sz="1400" dirty="0">
                          <a:latin typeface="Arial" pitchFamily="34" charset="0"/>
                          <a:ea typeface="Times New Roman"/>
                          <a:cs typeface="Arial" pitchFamily="34" charset="0"/>
                        </a:rPr>
                        <a:t>            30 errori</a:t>
                      </a:r>
                    </a:p>
                    <a:p>
                      <a:pPr algn="ctr">
                        <a:spcAft>
                          <a:spcPts val="0"/>
                        </a:spcAft>
                      </a:pPr>
                      <a:endParaRPr lang="it-IT" sz="1400" dirty="0" smtClean="0">
                        <a:latin typeface="Arial" pitchFamily="34" charset="0"/>
                        <a:ea typeface="Times New Roman"/>
                        <a:cs typeface="Arial" pitchFamily="34" charset="0"/>
                      </a:endParaRPr>
                    </a:p>
                    <a:p>
                      <a:pPr algn="ctr">
                        <a:spcAft>
                          <a:spcPts val="0"/>
                        </a:spcAft>
                      </a:pPr>
                      <a:r>
                        <a:rPr lang="it-IT" sz="1400" dirty="0" smtClean="0">
                          <a:latin typeface="Arial" pitchFamily="34" charset="0"/>
                          <a:ea typeface="Times New Roman"/>
                          <a:cs typeface="Arial" pitchFamily="34" charset="0"/>
                        </a:rPr>
                        <a:t>25 </a:t>
                      </a:r>
                      <a:r>
                        <a:rPr lang="it-IT" sz="1400" dirty="0">
                          <a:latin typeface="Arial" pitchFamily="34" charset="0"/>
                          <a:ea typeface="Times New Roman"/>
                          <a:cs typeface="Arial" pitchFamily="34" charset="0"/>
                        </a:rPr>
                        <a:t>errori</a:t>
                      </a:r>
                    </a:p>
                    <a:p>
                      <a:pPr algn="ctr">
                        <a:spcAft>
                          <a:spcPts val="0"/>
                        </a:spcAft>
                      </a:pPr>
                      <a:r>
                        <a:rPr lang="it-IT" sz="1400" dirty="0">
                          <a:latin typeface="Arial" pitchFamily="34" charset="0"/>
                          <a:ea typeface="Times New Roman"/>
                          <a:cs typeface="Arial" pitchFamily="34" charset="0"/>
                        </a:rPr>
                        <a:t>20 errori</a:t>
                      </a:r>
                    </a:p>
                    <a:p>
                      <a:pPr algn="ctr">
                        <a:spcAft>
                          <a:spcPts val="0"/>
                        </a:spcAft>
                      </a:pPr>
                      <a:endParaRPr lang="it-IT" sz="1400" dirty="0" smtClean="0">
                        <a:latin typeface="Arial" pitchFamily="34" charset="0"/>
                        <a:ea typeface="Times New Roman"/>
                        <a:cs typeface="Arial" pitchFamily="34" charset="0"/>
                      </a:endParaRPr>
                    </a:p>
                    <a:p>
                      <a:pPr algn="ctr">
                        <a:spcAft>
                          <a:spcPts val="0"/>
                        </a:spcAft>
                      </a:pPr>
                      <a:r>
                        <a:rPr lang="it-IT" sz="1400" dirty="0" smtClean="0">
                          <a:latin typeface="Arial" pitchFamily="34" charset="0"/>
                          <a:ea typeface="Times New Roman"/>
                          <a:cs typeface="Arial" pitchFamily="34" charset="0"/>
                        </a:rPr>
                        <a:t>15 </a:t>
                      </a:r>
                      <a:r>
                        <a:rPr lang="it-IT" sz="1400" dirty="0">
                          <a:latin typeface="Arial" pitchFamily="34" charset="0"/>
                          <a:ea typeface="Times New Roman"/>
                          <a:cs typeface="Arial" pitchFamily="34" charset="0"/>
                        </a:rPr>
                        <a:t>errori</a:t>
                      </a:r>
                    </a:p>
                    <a:p>
                      <a:pPr marL="457200">
                        <a:spcAft>
                          <a:spcPts val="0"/>
                        </a:spcAft>
                      </a:pPr>
                      <a:endParaRPr lang="it-IT" sz="1400" dirty="0" smtClean="0">
                        <a:latin typeface="Arial" pitchFamily="34" charset="0"/>
                        <a:ea typeface="Times New Roman"/>
                        <a:cs typeface="Arial" pitchFamily="34" charset="0"/>
                      </a:endParaRPr>
                    </a:p>
                    <a:p>
                      <a:pPr marL="457200">
                        <a:spcAft>
                          <a:spcPts val="0"/>
                        </a:spcAft>
                      </a:pPr>
                      <a:endParaRPr lang="it-IT" sz="1400" dirty="0" smtClean="0">
                        <a:latin typeface="Arial" pitchFamily="34" charset="0"/>
                        <a:ea typeface="Times New Roman"/>
                        <a:cs typeface="Arial" pitchFamily="34" charset="0"/>
                      </a:endParaRPr>
                    </a:p>
                    <a:p>
                      <a:pPr marL="457200">
                        <a:spcAft>
                          <a:spcPts val="0"/>
                        </a:spcAft>
                      </a:pPr>
                      <a:r>
                        <a:rPr lang="it-IT" sz="1400" dirty="0" smtClean="0">
                          <a:latin typeface="Arial" pitchFamily="34" charset="0"/>
                          <a:ea typeface="Times New Roman"/>
                          <a:cs typeface="Arial" pitchFamily="34" charset="0"/>
                        </a:rPr>
                        <a:t>10 </a:t>
                      </a:r>
                      <a:r>
                        <a:rPr lang="it-IT" sz="1400" dirty="0">
                          <a:latin typeface="Arial" pitchFamily="34" charset="0"/>
                          <a:ea typeface="Times New Roman"/>
                          <a:cs typeface="Arial" pitchFamily="34" charset="0"/>
                        </a:rPr>
                        <a:t>errori</a:t>
                      </a:r>
                    </a:p>
                    <a:p>
                      <a:pPr marL="457200">
                        <a:spcAft>
                          <a:spcPts val="0"/>
                        </a:spcAft>
                      </a:pPr>
                      <a:r>
                        <a:rPr lang="it-IT" sz="1400" dirty="0">
                          <a:latin typeface="Arial" pitchFamily="34" charset="0"/>
                          <a:ea typeface="Times New Roman"/>
                          <a:cs typeface="Arial" pitchFamily="34" charset="0"/>
                        </a:rPr>
                        <a:t>5 errori</a:t>
                      </a:r>
                    </a:p>
                    <a:p>
                      <a:pPr marL="457200">
                        <a:spcAft>
                          <a:spcPts val="0"/>
                        </a:spcAft>
                      </a:pPr>
                      <a:endParaRPr lang="it-IT" sz="1400" dirty="0" smtClean="0">
                        <a:latin typeface="Arial" pitchFamily="34" charset="0"/>
                        <a:ea typeface="Times New Roman"/>
                        <a:cs typeface="Arial" pitchFamily="34" charset="0"/>
                      </a:endParaRPr>
                    </a:p>
                    <a:p>
                      <a:pPr marL="457200">
                        <a:spcAft>
                          <a:spcPts val="0"/>
                        </a:spcAft>
                      </a:pPr>
                      <a:endParaRPr lang="it-IT" sz="1400" dirty="0" smtClean="0">
                        <a:latin typeface="Arial" pitchFamily="34" charset="0"/>
                        <a:ea typeface="Times New Roman"/>
                        <a:cs typeface="Arial" pitchFamily="34" charset="0"/>
                      </a:endParaRPr>
                    </a:p>
                    <a:p>
                      <a:pPr marL="457200">
                        <a:spcAft>
                          <a:spcPts val="0"/>
                        </a:spcAft>
                      </a:pPr>
                      <a:r>
                        <a:rPr lang="it-IT" sz="1400" dirty="0" smtClean="0">
                          <a:latin typeface="Arial" pitchFamily="34" charset="0"/>
                          <a:ea typeface="Times New Roman"/>
                          <a:cs typeface="Arial" pitchFamily="34" charset="0"/>
                        </a:rPr>
                        <a:t>0 </a:t>
                      </a:r>
                      <a:r>
                        <a:rPr lang="it-IT" sz="1400" dirty="0">
                          <a:latin typeface="Arial" pitchFamily="34" charset="0"/>
                          <a:ea typeface="Times New Roman"/>
                          <a:cs typeface="Arial" pitchFamily="34" charset="0"/>
                        </a:rPr>
                        <a:t>errori</a:t>
                      </a: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01549">
                <a:tc>
                  <a:txBody>
                    <a:bodyPr/>
                    <a:lstStyle/>
                    <a:p>
                      <a:pPr>
                        <a:spcAft>
                          <a:spcPts val="0"/>
                        </a:spcAft>
                      </a:pPr>
                      <a:endParaRPr lang="it-IT" sz="1100" dirty="0">
                        <a:latin typeface="Times New Roman"/>
                        <a:ea typeface="Times New Roman"/>
                        <a:cs typeface="Times New Roman"/>
                      </a:endParaRPr>
                    </a:p>
                  </a:txBody>
                  <a:tcPr marL="34737" marR="34737" marT="34737" marB="3473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it-IT" sz="1100" dirty="0">
                        <a:latin typeface="Times New Roman"/>
                        <a:ea typeface="Times New Roman"/>
                        <a:cs typeface="Times New Roman"/>
                      </a:endParaRP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it-IT" sz="1000">
                        <a:latin typeface="Times New Roman"/>
                        <a:ea typeface="Times New Roman"/>
                        <a:cs typeface="Times New Roman"/>
                      </a:endParaRP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Aft>
                          <a:spcPts val="0"/>
                        </a:spcAft>
                      </a:pPr>
                      <a:endParaRPr lang="it-IT" sz="1000" dirty="0">
                        <a:latin typeface="Times New Roman"/>
                        <a:ea typeface="Times New Roman"/>
                        <a:cs typeface="Times New Roman"/>
                      </a:endParaRP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
        <p:nvSpPr>
          <p:cNvPr id="38934" name="Rectangle 1"/>
          <p:cNvSpPr>
            <a:spLocks noChangeArrowheads="1"/>
          </p:cNvSpPr>
          <p:nvPr/>
        </p:nvSpPr>
        <p:spPr bwMode="auto">
          <a:xfrm>
            <a:off x="163513" y="1484313"/>
            <a:ext cx="4968875" cy="477837"/>
          </a:xfrm>
          <a:prstGeom prst="rect">
            <a:avLst/>
          </a:prstGeom>
          <a:noFill/>
          <a:ln w="9525">
            <a:noFill/>
            <a:miter lim="800000"/>
            <a:headEnd/>
            <a:tailEnd/>
          </a:ln>
        </p:spPr>
        <p:txBody>
          <a:bodyPr wrap="none" anchor="ctr">
            <a:spAutoFit/>
          </a:bodyPr>
          <a:lstStyle/>
          <a:p>
            <a:endParaRPr lang="it-IT" sz="900"/>
          </a:p>
          <a:p>
            <a:pPr eaLnBrk="0" hangingPunct="0"/>
            <a:r>
              <a:rPr lang="it-IT" sz="1600" b="1" u="sng">
                <a:cs typeface="Times New Roman" pitchFamily="18" charset="0"/>
              </a:rPr>
              <a:t>A. Individuazione delle strutture morfosintattiche</a:t>
            </a:r>
            <a:endParaRPr lang="it-IT" sz="1600" b="1"/>
          </a:p>
        </p:txBody>
      </p:sp>
      <p:sp>
        <p:nvSpPr>
          <p:cNvPr id="6" name="CasellaDiTesto 5"/>
          <p:cNvSpPr txBox="1"/>
          <p:nvPr/>
        </p:nvSpPr>
        <p:spPr>
          <a:xfrm>
            <a:off x="395288" y="476250"/>
            <a:ext cx="8353425" cy="1139825"/>
          </a:xfrm>
          <a:prstGeom prst="rect">
            <a:avLst/>
          </a:prstGeom>
          <a:noFill/>
        </p:spPr>
        <p:txBody>
          <a:bodyPr>
            <a:spAutoFit/>
          </a:bodyPr>
          <a:lstStyle/>
          <a:p>
            <a:pPr algn="ctr" fontAlgn="auto">
              <a:spcBef>
                <a:spcPts val="0"/>
              </a:spcBef>
              <a:spcAft>
                <a:spcPts val="0"/>
              </a:spcAft>
              <a:defRPr/>
            </a:pPr>
            <a:r>
              <a:rPr lang="it-IT" sz="4800" b="1" dirty="0">
                <a:solidFill>
                  <a:srgbClr val="C00000"/>
                </a:solidFill>
                <a:latin typeface="+mj-lt"/>
                <a:cs typeface="+mn-cs"/>
              </a:rPr>
              <a:t>GRIGLIA </a:t>
            </a:r>
            <a:r>
              <a:rPr lang="it-IT" sz="4800" b="1" dirty="0" err="1">
                <a:solidFill>
                  <a:srgbClr val="C00000"/>
                </a:solidFill>
                <a:latin typeface="+mj-lt"/>
                <a:cs typeface="+mn-cs"/>
              </a:rPr>
              <a:t>DI</a:t>
            </a:r>
            <a:r>
              <a:rPr lang="it-IT" sz="4800" b="1" dirty="0">
                <a:solidFill>
                  <a:srgbClr val="C00000"/>
                </a:solidFill>
                <a:latin typeface="+mj-lt"/>
                <a:cs typeface="+mn-cs"/>
              </a:rPr>
              <a:t> VALUTAZIONE</a:t>
            </a:r>
          </a:p>
          <a:p>
            <a:pPr algn="ctr" fontAlgn="auto">
              <a:spcBef>
                <a:spcPts val="0"/>
              </a:spcBef>
              <a:spcAft>
                <a:spcPts val="0"/>
              </a:spcAft>
              <a:defRPr/>
            </a:pPr>
            <a:r>
              <a:rPr lang="it-IT" sz="2000" b="1" dirty="0">
                <a:latin typeface="+mj-lt"/>
                <a:cs typeface="+mn-cs"/>
              </a:rPr>
              <a:t>PER LE CLASSI QUARTE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nvGraphicFramePr>
        <p:xfrm>
          <a:off x="323850" y="1635125"/>
          <a:ext cx="8640763" cy="5033963"/>
        </p:xfrm>
        <a:graphic>
          <a:graphicData uri="http://schemas.openxmlformats.org/drawingml/2006/table">
            <a:tbl>
              <a:tblPr/>
              <a:tblGrid>
                <a:gridCol w="1311574"/>
                <a:gridCol w="3764497"/>
                <a:gridCol w="1003679"/>
                <a:gridCol w="2561210"/>
              </a:tblGrid>
              <a:tr h="576063">
                <a:tc>
                  <a:txBody>
                    <a:bodyPr/>
                    <a:lstStyle/>
                    <a:p>
                      <a:pPr algn="ctr">
                        <a:spcAft>
                          <a:spcPts val="0"/>
                        </a:spcAft>
                      </a:pPr>
                      <a:r>
                        <a:rPr lang="it-IT" sz="1200" dirty="0">
                          <a:latin typeface="Arial" pitchFamily="34" charset="0"/>
                          <a:ea typeface="Times New Roman"/>
                          <a:cs typeface="Arial" pitchFamily="34" charset="0"/>
                        </a:rPr>
                        <a:t>Punteggio massimo</a:t>
                      </a: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200">
                          <a:latin typeface="Arial" pitchFamily="34" charset="0"/>
                          <a:ea typeface="Times New Roman"/>
                          <a:cs typeface="Arial" pitchFamily="34" charset="0"/>
                        </a:rPr>
                        <a:t>Descrizione</a:t>
                      </a: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200">
                          <a:latin typeface="Arial" pitchFamily="34" charset="0"/>
                          <a:ea typeface="Times New Roman"/>
                          <a:cs typeface="Arial" pitchFamily="34" charset="0"/>
                        </a:rPr>
                        <a:t>Punteggio</a:t>
                      </a: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200" dirty="0">
                          <a:latin typeface="Arial" pitchFamily="34" charset="0"/>
                          <a:ea typeface="Times New Roman"/>
                          <a:cs typeface="Arial" pitchFamily="34" charset="0"/>
                        </a:rPr>
                        <a:t>Indicatori</a:t>
                      </a: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84620">
                <a:tc>
                  <a:txBody>
                    <a:bodyPr/>
                    <a:lstStyle/>
                    <a:p>
                      <a:pPr algn="ctr">
                        <a:spcAft>
                          <a:spcPts val="0"/>
                        </a:spcAft>
                      </a:pPr>
                      <a:r>
                        <a:rPr lang="it-IT" sz="1200" dirty="0">
                          <a:latin typeface="Arial" pitchFamily="34" charset="0"/>
                          <a:ea typeface="Times New Roman"/>
                          <a:cs typeface="Arial" pitchFamily="34" charset="0"/>
                        </a:rPr>
                        <a:t>Max 40</a:t>
                      </a:r>
                    </a:p>
                  </a:txBody>
                  <a:tcPr marL="34737" marR="34737" marT="34737" marB="3473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it-IT" sz="1200" dirty="0">
                          <a:latin typeface="Arial" pitchFamily="34" charset="0"/>
                          <a:ea typeface="Times New Roman"/>
                          <a:cs typeface="Arial" pitchFamily="34" charset="0"/>
                        </a:rPr>
                        <a:t>Comprensione nulla</a:t>
                      </a:r>
                    </a:p>
                    <a:p>
                      <a:pPr algn="just">
                        <a:spcAft>
                          <a:spcPts val="0"/>
                        </a:spcAft>
                      </a:pPr>
                      <a:endParaRPr lang="it-IT" sz="1200" dirty="0" smtClean="0">
                        <a:latin typeface="Arial" pitchFamily="34" charset="0"/>
                        <a:ea typeface="Times New Roman"/>
                        <a:cs typeface="Arial" pitchFamily="34" charset="0"/>
                      </a:endParaRPr>
                    </a:p>
                    <a:p>
                      <a:pPr algn="just">
                        <a:spcAft>
                          <a:spcPts val="0"/>
                        </a:spcAft>
                      </a:pPr>
                      <a:endParaRPr lang="it-IT" sz="1200" dirty="0" smtClean="0">
                        <a:latin typeface="Arial" pitchFamily="34" charset="0"/>
                        <a:ea typeface="Times New Roman"/>
                        <a:cs typeface="Arial" pitchFamily="34" charset="0"/>
                      </a:endParaRPr>
                    </a:p>
                    <a:p>
                      <a:pPr algn="just">
                        <a:spcAft>
                          <a:spcPts val="0"/>
                        </a:spcAft>
                      </a:pPr>
                      <a:r>
                        <a:rPr lang="it-IT" sz="1200" dirty="0" smtClean="0">
                          <a:latin typeface="Arial" pitchFamily="34" charset="0"/>
                          <a:ea typeface="Times New Roman"/>
                          <a:cs typeface="Arial" pitchFamily="34" charset="0"/>
                        </a:rPr>
                        <a:t>Gravi </a:t>
                      </a:r>
                      <a:r>
                        <a:rPr lang="it-IT" sz="1200" dirty="0">
                          <a:latin typeface="Arial" pitchFamily="34" charset="0"/>
                          <a:ea typeface="Times New Roman"/>
                          <a:cs typeface="Arial" pitchFamily="34" charset="0"/>
                        </a:rPr>
                        <a:t>e diffusi fraintendimenti. </a:t>
                      </a:r>
                      <a:endParaRPr lang="it-IT" sz="1200" dirty="0" smtClean="0">
                        <a:latin typeface="Arial" pitchFamily="34" charset="0"/>
                        <a:ea typeface="Times New Roman"/>
                        <a:cs typeface="Arial" pitchFamily="34" charset="0"/>
                      </a:endParaRPr>
                    </a:p>
                    <a:p>
                      <a:pPr algn="just">
                        <a:spcAft>
                          <a:spcPts val="0"/>
                        </a:spcAft>
                      </a:pPr>
                      <a:endParaRPr lang="it-IT" sz="1200" dirty="0" smtClean="0">
                        <a:latin typeface="Arial" pitchFamily="34" charset="0"/>
                        <a:ea typeface="Times New Roman"/>
                        <a:cs typeface="Arial" pitchFamily="34" charset="0"/>
                      </a:endParaRPr>
                    </a:p>
                    <a:p>
                      <a:pPr algn="just">
                        <a:spcAft>
                          <a:spcPts val="0"/>
                        </a:spcAft>
                      </a:pPr>
                      <a:r>
                        <a:rPr lang="it-IT" sz="1200" dirty="0" smtClean="0">
                          <a:latin typeface="Arial" pitchFamily="34" charset="0"/>
                          <a:ea typeface="Times New Roman"/>
                          <a:cs typeface="Arial" pitchFamily="34" charset="0"/>
                        </a:rPr>
                        <a:t>Comprensione </a:t>
                      </a:r>
                      <a:r>
                        <a:rPr lang="it-IT" sz="1200" dirty="0">
                          <a:latin typeface="Arial" pitchFamily="34" charset="0"/>
                          <a:ea typeface="Times New Roman"/>
                          <a:cs typeface="Arial" pitchFamily="34" charset="0"/>
                        </a:rPr>
                        <a:t>di una minima parte del testo.</a:t>
                      </a:r>
                    </a:p>
                    <a:p>
                      <a:pPr algn="just">
                        <a:spcAft>
                          <a:spcPts val="0"/>
                        </a:spcAft>
                      </a:pPr>
                      <a:endParaRPr lang="it-IT" sz="1200" dirty="0" smtClean="0">
                        <a:latin typeface="Arial" pitchFamily="34" charset="0"/>
                        <a:ea typeface="Times New Roman"/>
                        <a:cs typeface="Arial" pitchFamily="34" charset="0"/>
                      </a:endParaRPr>
                    </a:p>
                    <a:p>
                      <a:pPr algn="just">
                        <a:spcAft>
                          <a:spcPts val="0"/>
                        </a:spcAft>
                      </a:pPr>
                      <a:r>
                        <a:rPr lang="it-IT" sz="1200" dirty="0" smtClean="0">
                          <a:latin typeface="Arial" pitchFamily="34" charset="0"/>
                          <a:ea typeface="Times New Roman"/>
                          <a:cs typeface="Arial" pitchFamily="34" charset="0"/>
                        </a:rPr>
                        <a:t>Fraintendimenti </a:t>
                      </a:r>
                      <a:r>
                        <a:rPr lang="it-IT" sz="1200" dirty="0">
                          <a:latin typeface="Arial" pitchFamily="34" charset="0"/>
                          <a:ea typeface="Times New Roman"/>
                          <a:cs typeface="Arial" pitchFamily="34" charset="0"/>
                        </a:rPr>
                        <a:t>di numerosi elementi del testo. Comprensione generale  limitata ed insufficiente.</a:t>
                      </a:r>
                    </a:p>
                    <a:p>
                      <a:pPr algn="just">
                        <a:spcAft>
                          <a:spcPts val="0"/>
                        </a:spcAft>
                      </a:pPr>
                      <a:endParaRPr lang="it-IT" sz="1200" dirty="0" smtClean="0">
                        <a:latin typeface="Arial" pitchFamily="34" charset="0"/>
                        <a:ea typeface="Times New Roman"/>
                        <a:cs typeface="Arial" pitchFamily="34" charset="0"/>
                      </a:endParaRPr>
                    </a:p>
                    <a:p>
                      <a:pPr algn="just">
                        <a:spcAft>
                          <a:spcPts val="0"/>
                        </a:spcAft>
                      </a:pPr>
                      <a:r>
                        <a:rPr lang="it-IT" sz="1200" dirty="0" smtClean="0">
                          <a:latin typeface="Arial" pitchFamily="34" charset="0"/>
                          <a:ea typeface="Times New Roman"/>
                          <a:cs typeface="Arial" pitchFamily="34" charset="0"/>
                        </a:rPr>
                        <a:t>Comprensione </a:t>
                      </a:r>
                      <a:r>
                        <a:rPr lang="it-IT" sz="1200" dirty="0">
                          <a:latin typeface="Arial" pitchFamily="34" charset="0"/>
                          <a:ea typeface="Times New Roman"/>
                          <a:cs typeface="Arial" pitchFamily="34" charset="0"/>
                        </a:rPr>
                        <a:t>delle informazioni salienti, ma con numerosi fraintendimenti.</a:t>
                      </a:r>
                    </a:p>
                    <a:p>
                      <a:pPr algn="just">
                        <a:spcAft>
                          <a:spcPts val="0"/>
                        </a:spcAft>
                      </a:pPr>
                      <a:r>
                        <a:rPr lang="it-IT" sz="1200" dirty="0">
                          <a:latin typeface="Arial" pitchFamily="34" charset="0"/>
                          <a:ea typeface="Times New Roman"/>
                          <a:cs typeface="Arial" pitchFamily="34" charset="0"/>
                        </a:rPr>
                        <a:t> </a:t>
                      </a:r>
                    </a:p>
                    <a:p>
                      <a:pPr algn="just">
                        <a:spcAft>
                          <a:spcPts val="0"/>
                        </a:spcAft>
                      </a:pPr>
                      <a:r>
                        <a:rPr lang="it-IT" sz="1200" dirty="0">
                          <a:latin typeface="Arial" pitchFamily="34" charset="0"/>
                          <a:ea typeface="Times New Roman"/>
                          <a:cs typeface="Arial" pitchFamily="34" charset="0"/>
                        </a:rPr>
                        <a:t>Comprensione sufficiente del testo.</a:t>
                      </a:r>
                    </a:p>
                    <a:p>
                      <a:pPr algn="just">
                        <a:spcAft>
                          <a:spcPts val="0"/>
                        </a:spcAft>
                      </a:pPr>
                      <a:endParaRPr lang="it-IT" sz="1200" dirty="0" smtClean="0">
                        <a:latin typeface="Arial" pitchFamily="34" charset="0"/>
                        <a:ea typeface="Times New Roman"/>
                        <a:cs typeface="Arial" pitchFamily="34" charset="0"/>
                      </a:endParaRPr>
                    </a:p>
                    <a:p>
                      <a:pPr algn="just">
                        <a:spcAft>
                          <a:spcPts val="0"/>
                        </a:spcAft>
                      </a:pPr>
                      <a:endParaRPr lang="it-IT" sz="1200" dirty="0" smtClean="0">
                        <a:latin typeface="Arial" pitchFamily="34" charset="0"/>
                        <a:ea typeface="Times New Roman"/>
                        <a:cs typeface="Arial" pitchFamily="34" charset="0"/>
                      </a:endParaRPr>
                    </a:p>
                    <a:p>
                      <a:pPr algn="just">
                        <a:spcAft>
                          <a:spcPts val="0"/>
                        </a:spcAft>
                      </a:pPr>
                      <a:endParaRPr lang="it-IT" sz="1200" dirty="0" smtClean="0">
                        <a:latin typeface="Arial" pitchFamily="34" charset="0"/>
                        <a:ea typeface="Times New Roman"/>
                        <a:cs typeface="Arial" pitchFamily="34" charset="0"/>
                      </a:endParaRPr>
                    </a:p>
                    <a:p>
                      <a:pPr algn="just">
                        <a:spcAft>
                          <a:spcPts val="0"/>
                        </a:spcAft>
                      </a:pPr>
                      <a:endParaRPr lang="it-IT" sz="1200" dirty="0" smtClean="0">
                        <a:latin typeface="Arial" pitchFamily="34" charset="0"/>
                        <a:ea typeface="Times New Roman"/>
                        <a:cs typeface="Arial" pitchFamily="34" charset="0"/>
                      </a:endParaRPr>
                    </a:p>
                    <a:p>
                      <a:pPr algn="just">
                        <a:spcAft>
                          <a:spcPts val="0"/>
                        </a:spcAft>
                      </a:pPr>
                      <a:endParaRPr lang="it-IT" sz="1200" dirty="0" smtClean="0">
                        <a:latin typeface="Arial" pitchFamily="34" charset="0"/>
                        <a:ea typeface="Times New Roman"/>
                        <a:cs typeface="Arial" pitchFamily="34" charset="0"/>
                      </a:endParaRPr>
                    </a:p>
                    <a:p>
                      <a:pPr algn="just">
                        <a:spcAft>
                          <a:spcPts val="0"/>
                        </a:spcAft>
                      </a:pPr>
                      <a:r>
                        <a:rPr lang="it-IT" sz="1200" dirty="0" smtClean="0">
                          <a:latin typeface="Arial" pitchFamily="34" charset="0"/>
                          <a:ea typeface="Times New Roman"/>
                          <a:cs typeface="Arial" pitchFamily="34" charset="0"/>
                        </a:rPr>
                        <a:t>Comprensione </a:t>
                      </a:r>
                      <a:r>
                        <a:rPr lang="it-IT" sz="1200" dirty="0">
                          <a:latin typeface="Arial" pitchFamily="34" charset="0"/>
                          <a:ea typeface="Times New Roman"/>
                          <a:cs typeface="Arial" pitchFamily="34" charset="0"/>
                        </a:rPr>
                        <a:t>della maggior parte del testo con alcune incertezze su particolari non molto rilevanti.</a:t>
                      </a:r>
                    </a:p>
                    <a:p>
                      <a:pPr algn="just">
                        <a:spcAft>
                          <a:spcPts val="0"/>
                        </a:spcAft>
                      </a:pPr>
                      <a:endParaRPr lang="it-IT" sz="1200" dirty="0" smtClean="0">
                        <a:latin typeface="Arial" pitchFamily="34" charset="0"/>
                        <a:ea typeface="Times New Roman"/>
                        <a:cs typeface="Arial" pitchFamily="34" charset="0"/>
                      </a:endParaRPr>
                    </a:p>
                    <a:p>
                      <a:pPr algn="just">
                        <a:spcAft>
                          <a:spcPts val="0"/>
                        </a:spcAft>
                      </a:pPr>
                      <a:endParaRPr lang="it-IT" sz="1200" dirty="0" smtClean="0">
                        <a:latin typeface="Arial" pitchFamily="34" charset="0"/>
                        <a:ea typeface="Times New Roman"/>
                        <a:cs typeface="Arial" pitchFamily="34" charset="0"/>
                      </a:endParaRPr>
                    </a:p>
                    <a:p>
                      <a:pPr algn="just">
                        <a:spcAft>
                          <a:spcPts val="0"/>
                        </a:spcAft>
                      </a:pPr>
                      <a:r>
                        <a:rPr lang="it-IT" sz="1200" dirty="0" smtClean="0">
                          <a:latin typeface="Arial" pitchFamily="34" charset="0"/>
                          <a:ea typeface="Times New Roman"/>
                          <a:cs typeface="Arial" pitchFamily="34" charset="0"/>
                        </a:rPr>
                        <a:t>Comprensione </a:t>
                      </a:r>
                      <a:r>
                        <a:rPr lang="it-IT" sz="1200" dirty="0">
                          <a:latin typeface="Arial" pitchFamily="34" charset="0"/>
                          <a:ea typeface="Times New Roman"/>
                          <a:cs typeface="Arial" pitchFamily="34" charset="0"/>
                        </a:rPr>
                        <a:t>totale del testo.</a:t>
                      </a:r>
                    </a:p>
                  </a:txBody>
                  <a:tcPr marL="34737" marR="34737" marT="34737" marB="3473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200" b="1" dirty="0">
                          <a:latin typeface="Arial" pitchFamily="34" charset="0"/>
                          <a:ea typeface="Times New Roman"/>
                          <a:cs typeface="Arial" pitchFamily="34" charset="0"/>
                        </a:rPr>
                        <a:t>0</a:t>
                      </a:r>
                      <a:endParaRPr lang="it-IT" sz="1200" dirty="0">
                        <a:latin typeface="Arial" pitchFamily="34" charset="0"/>
                        <a:ea typeface="Times New Roman"/>
                        <a:cs typeface="Arial" pitchFamily="34" charset="0"/>
                      </a:endParaRPr>
                    </a:p>
                    <a:p>
                      <a:pPr algn="ctr">
                        <a:spcAft>
                          <a:spcPts val="0"/>
                        </a:spcAft>
                      </a:pPr>
                      <a:r>
                        <a:rPr lang="it-IT" sz="1200" b="1" dirty="0" smtClean="0">
                          <a:latin typeface="Arial" pitchFamily="34" charset="0"/>
                          <a:ea typeface="Times New Roman"/>
                          <a:cs typeface="Arial" pitchFamily="34" charset="0"/>
                        </a:rPr>
                        <a:t>3</a:t>
                      </a:r>
                      <a:endParaRPr lang="it-IT" sz="1200" dirty="0">
                        <a:latin typeface="Arial" pitchFamily="34" charset="0"/>
                        <a:ea typeface="Times New Roman"/>
                        <a:cs typeface="Arial" pitchFamily="34" charset="0"/>
                      </a:endParaRPr>
                    </a:p>
                    <a:p>
                      <a:pPr algn="ctr">
                        <a:spcAft>
                          <a:spcPts val="0"/>
                        </a:spcAft>
                      </a:pPr>
                      <a:endParaRPr lang="it-IT" sz="1200" b="1" dirty="0" smtClean="0">
                        <a:latin typeface="Arial" pitchFamily="34" charset="0"/>
                        <a:ea typeface="Times New Roman"/>
                        <a:cs typeface="Arial" pitchFamily="34" charset="0"/>
                      </a:endParaRPr>
                    </a:p>
                    <a:p>
                      <a:pPr algn="ctr">
                        <a:spcAft>
                          <a:spcPts val="0"/>
                        </a:spcAft>
                      </a:pPr>
                      <a:r>
                        <a:rPr lang="it-IT" sz="1200" b="1" dirty="0" smtClean="0">
                          <a:latin typeface="Arial" pitchFamily="34" charset="0"/>
                          <a:ea typeface="Times New Roman"/>
                          <a:cs typeface="Arial" pitchFamily="34" charset="0"/>
                        </a:rPr>
                        <a:t>7</a:t>
                      </a:r>
                      <a:endParaRPr lang="it-IT" sz="1200" dirty="0">
                        <a:latin typeface="Arial" pitchFamily="34" charset="0"/>
                        <a:ea typeface="Times New Roman"/>
                        <a:cs typeface="Arial" pitchFamily="34" charset="0"/>
                      </a:endParaRPr>
                    </a:p>
                    <a:p>
                      <a:pPr algn="ctr">
                        <a:spcAft>
                          <a:spcPts val="0"/>
                        </a:spcAft>
                      </a:pPr>
                      <a:endParaRPr lang="it-IT" sz="1200" b="1" dirty="0" smtClean="0">
                        <a:latin typeface="Arial" pitchFamily="34" charset="0"/>
                        <a:ea typeface="Times New Roman"/>
                        <a:cs typeface="Arial" pitchFamily="34" charset="0"/>
                      </a:endParaRPr>
                    </a:p>
                    <a:p>
                      <a:pPr algn="ctr">
                        <a:spcAft>
                          <a:spcPts val="0"/>
                        </a:spcAft>
                      </a:pPr>
                      <a:r>
                        <a:rPr lang="it-IT" sz="1200" b="1" dirty="0" smtClean="0">
                          <a:latin typeface="Arial" pitchFamily="34" charset="0"/>
                          <a:ea typeface="Times New Roman"/>
                          <a:cs typeface="Arial" pitchFamily="34" charset="0"/>
                        </a:rPr>
                        <a:t>10</a:t>
                      </a:r>
                      <a:endParaRPr lang="it-IT" sz="1200" dirty="0">
                        <a:latin typeface="Arial" pitchFamily="34" charset="0"/>
                        <a:ea typeface="Times New Roman"/>
                        <a:cs typeface="Arial" pitchFamily="34" charset="0"/>
                      </a:endParaRPr>
                    </a:p>
                    <a:p>
                      <a:pPr algn="ctr">
                        <a:spcAft>
                          <a:spcPts val="0"/>
                        </a:spcAft>
                      </a:pPr>
                      <a:r>
                        <a:rPr lang="it-IT" sz="1200" b="1" dirty="0">
                          <a:latin typeface="Arial" pitchFamily="34" charset="0"/>
                          <a:ea typeface="Times New Roman"/>
                          <a:cs typeface="Arial" pitchFamily="34" charset="0"/>
                        </a:rPr>
                        <a:t>13</a:t>
                      </a:r>
                      <a:endParaRPr lang="it-IT" sz="1200" dirty="0">
                        <a:latin typeface="Arial" pitchFamily="34" charset="0"/>
                        <a:ea typeface="Times New Roman"/>
                        <a:cs typeface="Arial" pitchFamily="34" charset="0"/>
                      </a:endParaRPr>
                    </a:p>
                    <a:p>
                      <a:pPr algn="ctr">
                        <a:spcAft>
                          <a:spcPts val="0"/>
                        </a:spcAft>
                      </a:pPr>
                      <a:endParaRPr lang="it-IT" sz="1200" b="1" dirty="0" smtClean="0">
                        <a:latin typeface="Arial" pitchFamily="34" charset="0"/>
                        <a:ea typeface="Times New Roman"/>
                        <a:cs typeface="Arial" pitchFamily="34" charset="0"/>
                      </a:endParaRPr>
                    </a:p>
                    <a:p>
                      <a:pPr algn="ctr">
                        <a:spcAft>
                          <a:spcPts val="0"/>
                        </a:spcAft>
                      </a:pPr>
                      <a:r>
                        <a:rPr lang="it-IT" sz="1200" b="1" dirty="0" smtClean="0">
                          <a:latin typeface="Arial" pitchFamily="34" charset="0"/>
                          <a:ea typeface="Times New Roman"/>
                          <a:cs typeface="Arial" pitchFamily="34" charset="0"/>
                        </a:rPr>
                        <a:t>16</a:t>
                      </a:r>
                      <a:endParaRPr lang="it-IT" sz="1200" dirty="0">
                        <a:latin typeface="Arial" pitchFamily="34" charset="0"/>
                        <a:ea typeface="Times New Roman"/>
                        <a:cs typeface="Arial" pitchFamily="34" charset="0"/>
                      </a:endParaRPr>
                    </a:p>
                    <a:p>
                      <a:pPr algn="ctr">
                        <a:spcAft>
                          <a:spcPts val="0"/>
                        </a:spcAft>
                      </a:pPr>
                      <a:r>
                        <a:rPr lang="it-IT" sz="1200" b="1" dirty="0">
                          <a:latin typeface="Arial" pitchFamily="34" charset="0"/>
                          <a:ea typeface="Times New Roman"/>
                          <a:cs typeface="Arial" pitchFamily="34" charset="0"/>
                        </a:rPr>
                        <a:t>19</a:t>
                      </a:r>
                      <a:endParaRPr lang="it-IT" sz="1200" dirty="0">
                        <a:latin typeface="Arial" pitchFamily="34" charset="0"/>
                        <a:ea typeface="Times New Roman"/>
                        <a:cs typeface="Arial" pitchFamily="34" charset="0"/>
                      </a:endParaRPr>
                    </a:p>
                    <a:p>
                      <a:pPr algn="ctr">
                        <a:spcAft>
                          <a:spcPts val="0"/>
                        </a:spcAft>
                      </a:pPr>
                      <a:endParaRPr lang="it-IT" sz="1200" b="1" dirty="0" smtClean="0">
                        <a:latin typeface="Arial" pitchFamily="34" charset="0"/>
                        <a:ea typeface="Times New Roman"/>
                        <a:cs typeface="Arial" pitchFamily="34" charset="0"/>
                      </a:endParaRPr>
                    </a:p>
                    <a:p>
                      <a:pPr algn="ctr">
                        <a:spcAft>
                          <a:spcPts val="0"/>
                        </a:spcAft>
                      </a:pPr>
                      <a:endParaRPr lang="it-IT" sz="1200" b="1" dirty="0" smtClean="0">
                        <a:latin typeface="Arial" pitchFamily="34" charset="0"/>
                        <a:ea typeface="Times New Roman"/>
                        <a:cs typeface="Arial" pitchFamily="34" charset="0"/>
                      </a:endParaRPr>
                    </a:p>
                    <a:p>
                      <a:pPr algn="ctr">
                        <a:spcAft>
                          <a:spcPts val="0"/>
                        </a:spcAft>
                      </a:pPr>
                      <a:endParaRPr lang="it-IT" sz="1200" b="1" dirty="0" smtClean="0">
                        <a:latin typeface="Arial" pitchFamily="34" charset="0"/>
                        <a:ea typeface="Times New Roman"/>
                        <a:cs typeface="Arial" pitchFamily="34" charset="0"/>
                      </a:endParaRPr>
                    </a:p>
                    <a:p>
                      <a:pPr algn="ctr">
                        <a:spcAft>
                          <a:spcPts val="0"/>
                        </a:spcAft>
                      </a:pPr>
                      <a:r>
                        <a:rPr lang="it-IT" sz="1200" b="1" dirty="0" smtClean="0">
                          <a:latin typeface="Arial" pitchFamily="34" charset="0"/>
                          <a:ea typeface="Times New Roman"/>
                          <a:cs typeface="Arial" pitchFamily="34" charset="0"/>
                        </a:rPr>
                        <a:t>22</a:t>
                      </a:r>
                      <a:endParaRPr lang="it-IT" sz="1200" dirty="0">
                        <a:latin typeface="Arial" pitchFamily="34" charset="0"/>
                        <a:ea typeface="Times New Roman"/>
                        <a:cs typeface="Arial" pitchFamily="34" charset="0"/>
                      </a:endParaRPr>
                    </a:p>
                    <a:p>
                      <a:pPr algn="ctr">
                        <a:spcAft>
                          <a:spcPts val="0"/>
                        </a:spcAft>
                      </a:pPr>
                      <a:endParaRPr lang="it-IT" sz="1200" b="1" dirty="0" smtClean="0">
                        <a:latin typeface="Arial" pitchFamily="34" charset="0"/>
                        <a:ea typeface="Times New Roman"/>
                        <a:cs typeface="Arial" pitchFamily="34" charset="0"/>
                      </a:endParaRPr>
                    </a:p>
                    <a:p>
                      <a:pPr algn="ctr">
                        <a:spcAft>
                          <a:spcPts val="0"/>
                        </a:spcAft>
                      </a:pPr>
                      <a:endParaRPr lang="it-IT" sz="1200" b="1" dirty="0" smtClean="0">
                        <a:latin typeface="Arial" pitchFamily="34" charset="0"/>
                        <a:ea typeface="Times New Roman"/>
                        <a:cs typeface="Arial" pitchFamily="34" charset="0"/>
                      </a:endParaRPr>
                    </a:p>
                    <a:p>
                      <a:pPr algn="ctr">
                        <a:spcAft>
                          <a:spcPts val="0"/>
                        </a:spcAft>
                      </a:pPr>
                      <a:r>
                        <a:rPr lang="it-IT" sz="1200" b="1" dirty="0" smtClean="0">
                          <a:latin typeface="Arial" pitchFamily="34" charset="0"/>
                          <a:ea typeface="Times New Roman"/>
                          <a:cs typeface="Arial" pitchFamily="34" charset="0"/>
                        </a:rPr>
                        <a:t>25</a:t>
                      </a:r>
                      <a:endParaRPr lang="it-IT" sz="1200" dirty="0">
                        <a:latin typeface="Arial" pitchFamily="34" charset="0"/>
                        <a:ea typeface="Times New Roman"/>
                        <a:cs typeface="Arial" pitchFamily="34" charset="0"/>
                      </a:endParaRPr>
                    </a:p>
                    <a:p>
                      <a:pPr algn="ctr">
                        <a:spcAft>
                          <a:spcPts val="0"/>
                        </a:spcAft>
                      </a:pPr>
                      <a:r>
                        <a:rPr lang="it-IT" sz="1200" b="1" dirty="0">
                          <a:latin typeface="Arial" pitchFamily="34" charset="0"/>
                          <a:ea typeface="Times New Roman"/>
                          <a:cs typeface="Arial" pitchFamily="34" charset="0"/>
                        </a:rPr>
                        <a:t>28</a:t>
                      </a:r>
                      <a:endParaRPr lang="it-IT" sz="1200" dirty="0">
                        <a:latin typeface="Arial" pitchFamily="34" charset="0"/>
                        <a:ea typeface="Times New Roman"/>
                        <a:cs typeface="Arial" pitchFamily="34" charset="0"/>
                      </a:endParaRPr>
                    </a:p>
                    <a:p>
                      <a:pPr algn="ctr">
                        <a:spcAft>
                          <a:spcPts val="0"/>
                        </a:spcAft>
                      </a:pPr>
                      <a:endParaRPr lang="it-IT" sz="1200" b="1" dirty="0" smtClean="0">
                        <a:latin typeface="Arial" pitchFamily="34" charset="0"/>
                        <a:ea typeface="Times New Roman"/>
                        <a:cs typeface="Arial" pitchFamily="34" charset="0"/>
                      </a:endParaRPr>
                    </a:p>
                    <a:p>
                      <a:pPr algn="ctr">
                        <a:spcAft>
                          <a:spcPts val="0"/>
                        </a:spcAft>
                      </a:pPr>
                      <a:r>
                        <a:rPr lang="it-IT" sz="1200" b="1" dirty="0" smtClean="0">
                          <a:latin typeface="Arial" pitchFamily="34" charset="0"/>
                          <a:ea typeface="Times New Roman"/>
                          <a:cs typeface="Arial" pitchFamily="34" charset="0"/>
                        </a:rPr>
                        <a:t>31</a:t>
                      </a:r>
                      <a:endParaRPr lang="it-IT" sz="1200" dirty="0">
                        <a:latin typeface="Arial" pitchFamily="34" charset="0"/>
                        <a:ea typeface="Times New Roman"/>
                        <a:cs typeface="Arial" pitchFamily="34" charset="0"/>
                      </a:endParaRPr>
                    </a:p>
                    <a:p>
                      <a:pPr algn="ctr">
                        <a:spcAft>
                          <a:spcPts val="0"/>
                        </a:spcAft>
                      </a:pPr>
                      <a:r>
                        <a:rPr lang="it-IT" sz="1200" b="1" dirty="0">
                          <a:latin typeface="Arial" pitchFamily="34" charset="0"/>
                          <a:ea typeface="Times New Roman"/>
                          <a:cs typeface="Arial" pitchFamily="34" charset="0"/>
                        </a:rPr>
                        <a:t>34</a:t>
                      </a:r>
                      <a:endParaRPr lang="it-IT" sz="1200" dirty="0">
                        <a:latin typeface="Arial" pitchFamily="34" charset="0"/>
                        <a:ea typeface="Times New Roman"/>
                        <a:cs typeface="Arial" pitchFamily="34" charset="0"/>
                      </a:endParaRPr>
                    </a:p>
                    <a:p>
                      <a:pPr algn="ctr">
                        <a:spcAft>
                          <a:spcPts val="0"/>
                        </a:spcAft>
                      </a:pPr>
                      <a:endParaRPr lang="it-IT" sz="1200" b="1" dirty="0" smtClean="0">
                        <a:latin typeface="Arial" pitchFamily="34" charset="0"/>
                        <a:ea typeface="Times New Roman"/>
                        <a:cs typeface="Arial" pitchFamily="34" charset="0"/>
                      </a:endParaRPr>
                    </a:p>
                    <a:p>
                      <a:pPr algn="ctr">
                        <a:spcAft>
                          <a:spcPts val="0"/>
                        </a:spcAft>
                      </a:pPr>
                      <a:r>
                        <a:rPr lang="it-IT" sz="1200" b="1" dirty="0" smtClean="0">
                          <a:latin typeface="Arial" pitchFamily="34" charset="0"/>
                          <a:ea typeface="Times New Roman"/>
                          <a:cs typeface="Arial" pitchFamily="34" charset="0"/>
                        </a:rPr>
                        <a:t>37</a:t>
                      </a:r>
                      <a:endParaRPr lang="it-IT" sz="1200" dirty="0">
                        <a:latin typeface="Arial" pitchFamily="34" charset="0"/>
                        <a:ea typeface="Times New Roman"/>
                        <a:cs typeface="Arial" pitchFamily="34" charset="0"/>
                      </a:endParaRPr>
                    </a:p>
                    <a:p>
                      <a:pPr algn="ctr">
                        <a:spcAft>
                          <a:spcPts val="0"/>
                        </a:spcAft>
                      </a:pPr>
                      <a:r>
                        <a:rPr lang="it-IT" sz="1200" b="1" dirty="0">
                          <a:latin typeface="Arial" pitchFamily="34" charset="0"/>
                          <a:ea typeface="Times New Roman"/>
                          <a:cs typeface="Arial" pitchFamily="34" charset="0"/>
                        </a:rPr>
                        <a:t>40</a:t>
                      </a:r>
                      <a:endParaRPr lang="it-IT" sz="1200" dirty="0">
                        <a:latin typeface="Arial" pitchFamily="34" charset="0"/>
                        <a:ea typeface="Times New Roman"/>
                        <a:cs typeface="Arial" pitchFamily="34" charset="0"/>
                      </a:endParaRP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it-IT" sz="1200" dirty="0">
                          <a:latin typeface="Arial" pitchFamily="34" charset="0"/>
                          <a:ea typeface="Times New Roman"/>
                          <a:cs typeface="Arial" pitchFamily="34" charset="0"/>
                        </a:rPr>
                        <a:t>Da 14 frasi </a:t>
                      </a:r>
                      <a:r>
                        <a:rPr lang="it-IT" sz="1200" dirty="0" smtClean="0">
                          <a:latin typeface="Arial" pitchFamily="34" charset="0"/>
                          <a:ea typeface="Times New Roman"/>
                          <a:cs typeface="Arial" pitchFamily="34" charset="0"/>
                        </a:rPr>
                        <a:t>non</a:t>
                      </a:r>
                      <a:r>
                        <a:rPr lang="it-IT" sz="1200" baseline="0" dirty="0" smtClean="0">
                          <a:latin typeface="Arial" pitchFamily="34" charset="0"/>
                          <a:ea typeface="Times New Roman"/>
                          <a:cs typeface="Arial" pitchFamily="34" charset="0"/>
                        </a:rPr>
                        <a:t> </a:t>
                      </a:r>
                      <a:r>
                        <a:rPr lang="it-IT" sz="1200" dirty="0" smtClean="0">
                          <a:latin typeface="Arial" pitchFamily="34" charset="0"/>
                          <a:ea typeface="Times New Roman"/>
                          <a:cs typeface="Arial" pitchFamily="34" charset="0"/>
                        </a:rPr>
                        <a:t>comprese</a:t>
                      </a:r>
                      <a:endParaRPr lang="it-IT" sz="1200" dirty="0">
                        <a:latin typeface="Arial" pitchFamily="34" charset="0"/>
                        <a:ea typeface="Times New Roman"/>
                        <a:cs typeface="Arial" pitchFamily="34" charset="0"/>
                      </a:endParaRPr>
                    </a:p>
                    <a:p>
                      <a:pPr algn="ctr">
                        <a:spcAft>
                          <a:spcPts val="0"/>
                        </a:spcAft>
                      </a:pPr>
                      <a:r>
                        <a:rPr lang="it-IT" sz="1200" dirty="0">
                          <a:latin typeface="Arial" pitchFamily="34" charset="0"/>
                          <a:ea typeface="Times New Roman"/>
                          <a:cs typeface="Arial" pitchFamily="34" charset="0"/>
                        </a:rPr>
                        <a:t>           12 – 13 frasi</a:t>
                      </a:r>
                    </a:p>
                    <a:p>
                      <a:pPr algn="ctr">
                        <a:spcAft>
                          <a:spcPts val="0"/>
                        </a:spcAft>
                      </a:pPr>
                      <a:r>
                        <a:rPr lang="it-IT" sz="1200" dirty="0">
                          <a:latin typeface="Arial" pitchFamily="34" charset="0"/>
                          <a:ea typeface="Times New Roman"/>
                          <a:cs typeface="Arial" pitchFamily="34" charset="0"/>
                        </a:rPr>
                        <a:t>          </a:t>
                      </a:r>
                      <a:endParaRPr lang="it-IT" sz="1200" dirty="0" smtClean="0">
                        <a:latin typeface="Arial" pitchFamily="34" charset="0"/>
                        <a:ea typeface="Times New Roman"/>
                        <a:cs typeface="Arial" pitchFamily="34" charset="0"/>
                      </a:endParaRPr>
                    </a:p>
                    <a:p>
                      <a:pPr algn="ctr">
                        <a:spcAft>
                          <a:spcPts val="0"/>
                        </a:spcAft>
                      </a:pPr>
                      <a:r>
                        <a:rPr lang="it-IT" sz="1200" dirty="0" smtClean="0">
                          <a:latin typeface="Arial" pitchFamily="34" charset="0"/>
                          <a:ea typeface="Times New Roman"/>
                          <a:cs typeface="Arial" pitchFamily="34" charset="0"/>
                        </a:rPr>
                        <a:t> </a:t>
                      </a:r>
                      <a:r>
                        <a:rPr lang="it-IT" sz="1200" dirty="0">
                          <a:latin typeface="Arial" pitchFamily="34" charset="0"/>
                          <a:ea typeface="Times New Roman"/>
                          <a:cs typeface="Arial" pitchFamily="34" charset="0"/>
                        </a:rPr>
                        <a:t>11frasi</a:t>
                      </a:r>
                    </a:p>
                    <a:p>
                      <a:pPr algn="ctr">
                        <a:spcAft>
                          <a:spcPts val="0"/>
                        </a:spcAft>
                      </a:pPr>
                      <a:r>
                        <a:rPr lang="it-IT" sz="1200" dirty="0">
                          <a:latin typeface="Arial" pitchFamily="34" charset="0"/>
                          <a:ea typeface="Times New Roman"/>
                          <a:cs typeface="Arial" pitchFamily="34" charset="0"/>
                        </a:rPr>
                        <a:t>  </a:t>
                      </a:r>
                      <a:endParaRPr lang="it-IT" sz="1200" dirty="0" smtClean="0">
                        <a:latin typeface="Arial" pitchFamily="34" charset="0"/>
                        <a:ea typeface="Times New Roman"/>
                        <a:cs typeface="Arial" pitchFamily="34" charset="0"/>
                      </a:endParaRPr>
                    </a:p>
                    <a:p>
                      <a:pPr algn="ctr">
                        <a:spcAft>
                          <a:spcPts val="0"/>
                        </a:spcAft>
                      </a:pPr>
                      <a:r>
                        <a:rPr lang="it-IT" sz="1200" dirty="0" smtClean="0">
                          <a:latin typeface="Arial" pitchFamily="34" charset="0"/>
                          <a:ea typeface="Times New Roman"/>
                          <a:cs typeface="Arial" pitchFamily="34" charset="0"/>
                        </a:rPr>
                        <a:t>10 </a:t>
                      </a:r>
                      <a:r>
                        <a:rPr lang="it-IT" sz="1200" dirty="0">
                          <a:latin typeface="Arial" pitchFamily="34" charset="0"/>
                          <a:ea typeface="Times New Roman"/>
                          <a:cs typeface="Arial" pitchFamily="34" charset="0"/>
                        </a:rPr>
                        <a:t>frasi</a:t>
                      </a:r>
                    </a:p>
                    <a:p>
                      <a:pPr algn="ctr">
                        <a:spcAft>
                          <a:spcPts val="0"/>
                        </a:spcAft>
                      </a:pPr>
                      <a:r>
                        <a:rPr lang="it-IT" sz="1200" dirty="0">
                          <a:latin typeface="Arial" pitchFamily="34" charset="0"/>
                          <a:ea typeface="Times New Roman"/>
                          <a:cs typeface="Arial" pitchFamily="34" charset="0"/>
                        </a:rPr>
                        <a:t>  </a:t>
                      </a:r>
                      <a:r>
                        <a:rPr lang="it-IT" sz="1200" dirty="0" smtClean="0">
                          <a:latin typeface="Arial" pitchFamily="34" charset="0"/>
                          <a:ea typeface="Times New Roman"/>
                          <a:cs typeface="Arial" pitchFamily="34" charset="0"/>
                        </a:rPr>
                        <a:t>9 </a:t>
                      </a:r>
                      <a:r>
                        <a:rPr lang="it-IT" sz="1200" dirty="0">
                          <a:latin typeface="Arial" pitchFamily="34" charset="0"/>
                          <a:ea typeface="Times New Roman"/>
                          <a:cs typeface="Arial" pitchFamily="34" charset="0"/>
                        </a:rPr>
                        <a:t>frasi</a:t>
                      </a:r>
                    </a:p>
                    <a:p>
                      <a:pPr algn="ctr">
                        <a:spcAft>
                          <a:spcPts val="0"/>
                        </a:spcAft>
                      </a:pPr>
                      <a:r>
                        <a:rPr lang="it-IT" sz="1200" dirty="0">
                          <a:latin typeface="Arial" pitchFamily="34" charset="0"/>
                          <a:ea typeface="Times New Roman"/>
                          <a:cs typeface="Arial" pitchFamily="34" charset="0"/>
                        </a:rPr>
                        <a:t>            </a:t>
                      </a:r>
                      <a:endParaRPr lang="it-IT" sz="1200" dirty="0" smtClean="0">
                        <a:latin typeface="Arial" pitchFamily="34" charset="0"/>
                        <a:ea typeface="Times New Roman"/>
                        <a:cs typeface="Arial" pitchFamily="34" charset="0"/>
                      </a:endParaRPr>
                    </a:p>
                    <a:p>
                      <a:pPr algn="ctr">
                        <a:spcAft>
                          <a:spcPts val="0"/>
                        </a:spcAft>
                      </a:pPr>
                      <a:r>
                        <a:rPr lang="it-IT" sz="1200" dirty="0" smtClean="0">
                          <a:latin typeface="Arial" pitchFamily="34" charset="0"/>
                          <a:ea typeface="Times New Roman"/>
                          <a:cs typeface="Arial" pitchFamily="34" charset="0"/>
                        </a:rPr>
                        <a:t>  8 frasi</a:t>
                      </a:r>
                    </a:p>
                    <a:p>
                      <a:pPr algn="ctr">
                        <a:spcAft>
                          <a:spcPts val="0"/>
                        </a:spcAft>
                      </a:pPr>
                      <a:r>
                        <a:rPr lang="it-IT" sz="1200" dirty="0" smtClean="0">
                          <a:latin typeface="Arial" pitchFamily="34" charset="0"/>
                          <a:ea typeface="Times New Roman"/>
                          <a:cs typeface="Arial" pitchFamily="34" charset="0"/>
                        </a:rPr>
                        <a:t>7 </a:t>
                      </a:r>
                      <a:r>
                        <a:rPr lang="it-IT" sz="1200" dirty="0">
                          <a:latin typeface="Arial" pitchFamily="34" charset="0"/>
                          <a:ea typeface="Times New Roman"/>
                          <a:cs typeface="Arial" pitchFamily="34" charset="0"/>
                        </a:rPr>
                        <a:t>frasi</a:t>
                      </a:r>
                    </a:p>
                    <a:p>
                      <a:pPr algn="ctr">
                        <a:spcAft>
                          <a:spcPts val="0"/>
                        </a:spcAft>
                      </a:pPr>
                      <a:r>
                        <a:rPr lang="it-IT" sz="1200" dirty="0">
                          <a:latin typeface="Arial" pitchFamily="34" charset="0"/>
                          <a:ea typeface="Times New Roman"/>
                          <a:cs typeface="Arial" pitchFamily="34" charset="0"/>
                        </a:rPr>
                        <a:t>              </a:t>
                      </a:r>
                      <a:endParaRPr lang="it-IT" sz="1200" dirty="0" smtClean="0">
                        <a:latin typeface="Arial" pitchFamily="34" charset="0"/>
                        <a:ea typeface="Times New Roman"/>
                        <a:cs typeface="Arial" pitchFamily="34" charset="0"/>
                      </a:endParaRPr>
                    </a:p>
                    <a:p>
                      <a:pPr algn="ctr">
                        <a:spcAft>
                          <a:spcPts val="0"/>
                        </a:spcAft>
                      </a:pPr>
                      <a:r>
                        <a:rPr lang="it-IT" sz="1200" dirty="0" smtClean="0">
                          <a:latin typeface="Arial" pitchFamily="34" charset="0"/>
                          <a:ea typeface="Times New Roman"/>
                          <a:cs typeface="Arial" pitchFamily="34" charset="0"/>
                        </a:rPr>
                        <a:t>     </a:t>
                      </a:r>
                    </a:p>
                    <a:p>
                      <a:pPr algn="ctr">
                        <a:spcAft>
                          <a:spcPts val="0"/>
                        </a:spcAft>
                      </a:pPr>
                      <a:endParaRPr lang="it-IT" sz="1200" dirty="0" smtClean="0">
                        <a:latin typeface="Arial" pitchFamily="34" charset="0"/>
                        <a:ea typeface="Times New Roman"/>
                        <a:cs typeface="Arial" pitchFamily="34" charset="0"/>
                      </a:endParaRPr>
                    </a:p>
                    <a:p>
                      <a:pPr algn="ctr">
                        <a:spcAft>
                          <a:spcPts val="0"/>
                        </a:spcAft>
                      </a:pPr>
                      <a:r>
                        <a:rPr lang="it-IT" sz="1200" dirty="0" smtClean="0">
                          <a:latin typeface="Arial" pitchFamily="34" charset="0"/>
                          <a:ea typeface="Times New Roman"/>
                          <a:cs typeface="Arial" pitchFamily="34" charset="0"/>
                        </a:rPr>
                        <a:t>6 </a:t>
                      </a:r>
                      <a:r>
                        <a:rPr lang="it-IT" sz="1200" dirty="0">
                          <a:latin typeface="Arial" pitchFamily="34" charset="0"/>
                          <a:ea typeface="Times New Roman"/>
                          <a:cs typeface="Arial" pitchFamily="34" charset="0"/>
                        </a:rPr>
                        <a:t>frasi</a:t>
                      </a:r>
                    </a:p>
                    <a:p>
                      <a:pPr algn="ctr">
                        <a:spcAft>
                          <a:spcPts val="0"/>
                        </a:spcAft>
                      </a:pPr>
                      <a:r>
                        <a:rPr lang="it-IT" sz="1200" dirty="0">
                          <a:latin typeface="Arial" pitchFamily="34" charset="0"/>
                          <a:ea typeface="Times New Roman"/>
                          <a:cs typeface="Arial" pitchFamily="34" charset="0"/>
                        </a:rPr>
                        <a:t> </a:t>
                      </a:r>
                      <a:r>
                        <a:rPr lang="it-IT" sz="1200" dirty="0" smtClean="0">
                          <a:latin typeface="Arial" pitchFamily="34" charset="0"/>
                          <a:ea typeface="Times New Roman"/>
                          <a:cs typeface="Arial" pitchFamily="34" charset="0"/>
                        </a:rPr>
                        <a:t>5 </a:t>
                      </a:r>
                      <a:r>
                        <a:rPr lang="it-IT" sz="1200" dirty="0">
                          <a:latin typeface="Arial" pitchFamily="34" charset="0"/>
                          <a:ea typeface="Times New Roman"/>
                          <a:cs typeface="Arial" pitchFamily="34" charset="0"/>
                        </a:rPr>
                        <a:t>frasi</a:t>
                      </a:r>
                    </a:p>
                    <a:p>
                      <a:pPr algn="ctr">
                        <a:spcAft>
                          <a:spcPts val="0"/>
                        </a:spcAft>
                      </a:pPr>
                      <a:r>
                        <a:rPr lang="it-IT" sz="1200" dirty="0">
                          <a:latin typeface="Arial" pitchFamily="34" charset="0"/>
                          <a:ea typeface="Times New Roman"/>
                          <a:cs typeface="Arial" pitchFamily="34" charset="0"/>
                        </a:rPr>
                        <a:t>             </a:t>
                      </a:r>
                      <a:endParaRPr lang="it-IT" sz="1200" dirty="0" smtClean="0">
                        <a:latin typeface="Arial" pitchFamily="34" charset="0"/>
                        <a:ea typeface="Times New Roman"/>
                        <a:cs typeface="Arial" pitchFamily="34" charset="0"/>
                      </a:endParaRPr>
                    </a:p>
                    <a:p>
                      <a:pPr algn="ctr">
                        <a:spcAft>
                          <a:spcPts val="0"/>
                        </a:spcAft>
                      </a:pPr>
                      <a:r>
                        <a:rPr lang="it-IT" sz="1200" dirty="0" smtClean="0">
                          <a:latin typeface="Arial" pitchFamily="34" charset="0"/>
                          <a:ea typeface="Times New Roman"/>
                          <a:cs typeface="Arial" pitchFamily="34" charset="0"/>
                        </a:rPr>
                        <a:t> </a:t>
                      </a:r>
                      <a:r>
                        <a:rPr lang="it-IT" sz="1200" dirty="0">
                          <a:latin typeface="Arial" pitchFamily="34" charset="0"/>
                          <a:ea typeface="Times New Roman"/>
                          <a:cs typeface="Arial" pitchFamily="34" charset="0"/>
                        </a:rPr>
                        <a:t>4 frasi</a:t>
                      </a:r>
                    </a:p>
                    <a:p>
                      <a:pPr algn="ctr">
                        <a:spcAft>
                          <a:spcPts val="0"/>
                        </a:spcAft>
                      </a:pPr>
                      <a:r>
                        <a:rPr lang="it-IT" sz="1200" dirty="0" smtClean="0">
                          <a:latin typeface="Arial" pitchFamily="34" charset="0"/>
                          <a:ea typeface="Times New Roman"/>
                          <a:cs typeface="Arial" pitchFamily="34" charset="0"/>
                        </a:rPr>
                        <a:t> </a:t>
                      </a:r>
                      <a:r>
                        <a:rPr lang="it-IT" sz="1200" dirty="0">
                          <a:latin typeface="Arial" pitchFamily="34" charset="0"/>
                          <a:ea typeface="Times New Roman"/>
                          <a:cs typeface="Arial" pitchFamily="34" charset="0"/>
                        </a:rPr>
                        <a:t>3 frasi</a:t>
                      </a:r>
                    </a:p>
                    <a:p>
                      <a:pPr algn="ctr">
                        <a:spcAft>
                          <a:spcPts val="0"/>
                        </a:spcAft>
                      </a:pPr>
                      <a:r>
                        <a:rPr lang="it-IT" sz="1200" dirty="0">
                          <a:latin typeface="Arial" pitchFamily="34" charset="0"/>
                          <a:ea typeface="Times New Roman"/>
                          <a:cs typeface="Arial" pitchFamily="34" charset="0"/>
                        </a:rPr>
                        <a:t>             </a:t>
                      </a:r>
                      <a:endParaRPr lang="it-IT" sz="1200" dirty="0" smtClean="0">
                        <a:latin typeface="Arial" pitchFamily="34" charset="0"/>
                        <a:ea typeface="Times New Roman"/>
                        <a:cs typeface="Arial" pitchFamily="34" charset="0"/>
                      </a:endParaRPr>
                    </a:p>
                    <a:p>
                      <a:pPr algn="ctr">
                        <a:spcAft>
                          <a:spcPts val="0"/>
                        </a:spcAft>
                      </a:pPr>
                      <a:r>
                        <a:rPr lang="it-IT" sz="1200" dirty="0" smtClean="0">
                          <a:latin typeface="Arial" pitchFamily="34" charset="0"/>
                          <a:ea typeface="Times New Roman"/>
                          <a:cs typeface="Arial" pitchFamily="34" charset="0"/>
                        </a:rPr>
                        <a:t> </a:t>
                      </a:r>
                      <a:r>
                        <a:rPr lang="it-IT" sz="1200" dirty="0">
                          <a:latin typeface="Arial" pitchFamily="34" charset="0"/>
                          <a:ea typeface="Times New Roman"/>
                          <a:cs typeface="Arial" pitchFamily="34" charset="0"/>
                        </a:rPr>
                        <a:t>2 frasi</a:t>
                      </a:r>
                    </a:p>
                    <a:p>
                      <a:pPr algn="ctr">
                        <a:spcAft>
                          <a:spcPts val="0"/>
                        </a:spcAft>
                      </a:pPr>
                      <a:r>
                        <a:rPr lang="it-IT" sz="1200" dirty="0">
                          <a:latin typeface="Arial" pitchFamily="34" charset="0"/>
                          <a:ea typeface="Times New Roman"/>
                          <a:cs typeface="Arial" pitchFamily="34" charset="0"/>
                        </a:rPr>
                        <a:t>              </a:t>
                      </a:r>
                      <a:endParaRPr lang="it-IT" sz="1200" dirty="0" smtClean="0">
                        <a:latin typeface="Arial" pitchFamily="34" charset="0"/>
                        <a:ea typeface="Times New Roman"/>
                        <a:cs typeface="Arial" pitchFamily="34" charset="0"/>
                      </a:endParaRPr>
                    </a:p>
                    <a:p>
                      <a:pPr algn="ctr">
                        <a:spcAft>
                          <a:spcPts val="0"/>
                        </a:spcAft>
                      </a:pPr>
                      <a:endParaRPr lang="it-IT" sz="1200" dirty="0" smtClean="0">
                        <a:latin typeface="Arial" pitchFamily="34" charset="0"/>
                        <a:ea typeface="Times New Roman"/>
                        <a:cs typeface="Arial" pitchFamily="34" charset="0"/>
                      </a:endParaRPr>
                    </a:p>
                    <a:p>
                      <a:pPr algn="ctr">
                        <a:spcAft>
                          <a:spcPts val="0"/>
                        </a:spcAft>
                      </a:pPr>
                      <a:r>
                        <a:rPr lang="it-IT" sz="1200" dirty="0" smtClean="0">
                          <a:latin typeface="Arial" pitchFamily="34" charset="0"/>
                          <a:ea typeface="Times New Roman"/>
                          <a:cs typeface="Arial" pitchFamily="34" charset="0"/>
                        </a:rPr>
                        <a:t>1 </a:t>
                      </a:r>
                      <a:r>
                        <a:rPr lang="it-IT" sz="1200" dirty="0">
                          <a:latin typeface="Arial" pitchFamily="34" charset="0"/>
                          <a:ea typeface="Times New Roman"/>
                          <a:cs typeface="Arial" pitchFamily="34" charset="0"/>
                        </a:rPr>
                        <a:t>frase</a:t>
                      </a:r>
                    </a:p>
                    <a:p>
                      <a:pPr algn="ctr">
                        <a:spcAft>
                          <a:spcPts val="0"/>
                        </a:spcAft>
                      </a:pPr>
                      <a:r>
                        <a:rPr lang="it-IT" sz="1200" dirty="0" smtClean="0">
                          <a:latin typeface="Arial" pitchFamily="34" charset="0"/>
                          <a:ea typeface="Times New Roman"/>
                          <a:cs typeface="Arial" pitchFamily="34" charset="0"/>
                        </a:rPr>
                        <a:t>   </a:t>
                      </a:r>
                      <a:r>
                        <a:rPr lang="it-IT" sz="1200" dirty="0">
                          <a:latin typeface="Arial" pitchFamily="34" charset="0"/>
                          <a:ea typeface="Times New Roman"/>
                          <a:cs typeface="Arial" pitchFamily="34" charset="0"/>
                        </a:rPr>
                        <a:t>-</a:t>
                      </a: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0978" name="Rettangolo 2"/>
          <p:cNvSpPr>
            <a:spLocks noChangeArrowheads="1"/>
          </p:cNvSpPr>
          <p:nvPr/>
        </p:nvSpPr>
        <p:spPr bwMode="auto">
          <a:xfrm>
            <a:off x="34925" y="1217613"/>
            <a:ext cx="2786063" cy="339725"/>
          </a:xfrm>
          <a:prstGeom prst="rect">
            <a:avLst/>
          </a:prstGeom>
          <a:noFill/>
          <a:ln w="9525">
            <a:noFill/>
            <a:miter lim="800000"/>
            <a:headEnd/>
            <a:tailEnd/>
          </a:ln>
        </p:spPr>
        <p:txBody>
          <a:bodyPr wrap="none">
            <a:spAutoFit/>
          </a:bodyPr>
          <a:lstStyle/>
          <a:p>
            <a:r>
              <a:rPr lang="it-IT" sz="1600" b="1" u="sng"/>
              <a:t>B. Comprensione del testo</a:t>
            </a:r>
            <a:endParaRPr lang="it-IT" sz="1600" b="1"/>
          </a:p>
        </p:txBody>
      </p:sp>
      <p:sp>
        <p:nvSpPr>
          <p:cNvPr id="40979" name="Rettangolo 3"/>
          <p:cNvSpPr>
            <a:spLocks noChangeArrowheads="1"/>
          </p:cNvSpPr>
          <p:nvPr/>
        </p:nvSpPr>
        <p:spPr bwMode="auto">
          <a:xfrm>
            <a:off x="5867400" y="682625"/>
            <a:ext cx="3241675" cy="369888"/>
          </a:xfrm>
          <a:prstGeom prst="rect">
            <a:avLst/>
          </a:prstGeom>
          <a:noFill/>
          <a:ln w="9525">
            <a:noFill/>
            <a:miter lim="800000"/>
            <a:headEnd/>
            <a:tailEnd/>
          </a:ln>
        </p:spPr>
        <p:txBody>
          <a:bodyPr>
            <a:spAutoFit/>
          </a:bodyPr>
          <a:lstStyle/>
          <a:p>
            <a:r>
              <a:rPr lang="it-IT" b="1">
                <a:solidFill>
                  <a:srgbClr val="C00000"/>
                </a:solidFill>
                <a:latin typeface="Constantia" pitchFamily="18" charset="0"/>
              </a:rPr>
              <a:t>GRIGLIA DI VALUTAZIONE</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ttangolo 1"/>
          <p:cNvSpPr>
            <a:spLocks noChangeArrowheads="1"/>
          </p:cNvSpPr>
          <p:nvPr/>
        </p:nvSpPr>
        <p:spPr bwMode="auto">
          <a:xfrm>
            <a:off x="250825" y="1331913"/>
            <a:ext cx="2305050" cy="368300"/>
          </a:xfrm>
          <a:prstGeom prst="rect">
            <a:avLst/>
          </a:prstGeom>
          <a:noFill/>
          <a:ln w="9525">
            <a:noFill/>
            <a:miter lim="800000"/>
            <a:headEnd/>
            <a:tailEnd/>
          </a:ln>
        </p:spPr>
        <p:txBody>
          <a:bodyPr>
            <a:spAutoFit/>
          </a:bodyPr>
          <a:lstStyle/>
          <a:p>
            <a:pPr eaLnBrk="0" hangingPunct="0"/>
            <a:r>
              <a:rPr lang="it-IT" b="1" u="sng">
                <a:cs typeface="Times New Roman" pitchFamily="18" charset="0"/>
              </a:rPr>
              <a:t>C. Resa in italiano</a:t>
            </a:r>
            <a:endParaRPr lang="it-IT" sz="1200" b="1"/>
          </a:p>
        </p:txBody>
      </p:sp>
      <p:graphicFrame>
        <p:nvGraphicFramePr>
          <p:cNvPr id="3" name="Tabella 2"/>
          <p:cNvGraphicFramePr>
            <a:graphicFrameLocks noGrp="1"/>
          </p:cNvGraphicFramePr>
          <p:nvPr/>
        </p:nvGraphicFramePr>
        <p:xfrm>
          <a:off x="539750" y="1844675"/>
          <a:ext cx="8137525" cy="3838575"/>
        </p:xfrm>
        <a:graphic>
          <a:graphicData uri="http://schemas.openxmlformats.org/drawingml/2006/table">
            <a:tbl>
              <a:tblPr/>
              <a:tblGrid>
                <a:gridCol w="1728207"/>
                <a:gridCol w="3518797"/>
                <a:gridCol w="966953"/>
                <a:gridCol w="1922947"/>
              </a:tblGrid>
              <a:tr h="568173">
                <a:tc>
                  <a:txBody>
                    <a:bodyPr/>
                    <a:lstStyle/>
                    <a:p>
                      <a:pPr>
                        <a:spcAft>
                          <a:spcPts val="0"/>
                        </a:spcAft>
                      </a:pPr>
                      <a:r>
                        <a:rPr lang="it-IT" sz="1400" dirty="0">
                          <a:latin typeface="Arial" pitchFamily="34" charset="0"/>
                          <a:ea typeface="Times New Roman"/>
                          <a:cs typeface="Arial" pitchFamily="34" charset="0"/>
                        </a:rPr>
                        <a:t>Punteggio massimo</a:t>
                      </a: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it-IT" sz="1400">
                          <a:latin typeface="Arial" pitchFamily="34" charset="0"/>
                          <a:ea typeface="Times New Roman"/>
                          <a:cs typeface="Arial" pitchFamily="34" charset="0"/>
                        </a:rPr>
                        <a:t>Descrizione</a:t>
                      </a: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it-IT" sz="1400">
                          <a:latin typeface="Arial" pitchFamily="34" charset="0"/>
                          <a:ea typeface="Times New Roman"/>
                          <a:cs typeface="Arial" pitchFamily="34" charset="0"/>
                        </a:rPr>
                        <a:t>Punteggio</a:t>
                      </a: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400" dirty="0">
                          <a:latin typeface="Arial" pitchFamily="34" charset="0"/>
                          <a:ea typeface="Times New Roman"/>
                          <a:cs typeface="Arial" pitchFamily="34" charset="0"/>
                        </a:rPr>
                        <a:t>Indicatori</a:t>
                      </a: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0219">
                <a:tc>
                  <a:txBody>
                    <a:bodyPr/>
                    <a:lstStyle/>
                    <a:p>
                      <a:pPr algn="ctr">
                        <a:spcAft>
                          <a:spcPts val="0"/>
                        </a:spcAft>
                      </a:pPr>
                      <a:endParaRPr lang="it-IT" sz="1400" dirty="0">
                        <a:latin typeface="Arial" pitchFamily="34" charset="0"/>
                        <a:ea typeface="Times New Roman"/>
                        <a:cs typeface="Arial" pitchFamily="34" charset="0"/>
                      </a:endParaRPr>
                    </a:p>
                    <a:p>
                      <a:pPr algn="ctr">
                        <a:spcAft>
                          <a:spcPts val="0"/>
                        </a:spcAft>
                      </a:pPr>
                      <a:r>
                        <a:rPr lang="it-IT" sz="1400" dirty="0">
                          <a:latin typeface="Arial" pitchFamily="34" charset="0"/>
                          <a:ea typeface="Times New Roman"/>
                          <a:cs typeface="Arial" pitchFamily="34" charset="0"/>
                        </a:rPr>
                        <a:t>Max 20</a:t>
                      </a:r>
                    </a:p>
                  </a:txBody>
                  <a:tcPr marL="34737" marR="34737" marT="34737" marB="34737"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it-IT" sz="1400" dirty="0">
                          <a:latin typeface="Arial" pitchFamily="34" charset="0"/>
                          <a:ea typeface="Times New Roman"/>
                          <a:cs typeface="Arial" pitchFamily="34" charset="0"/>
                        </a:rPr>
                        <a:t>Assolutamente non adeguata. Lessico scorretto, improprio, con errori ortografici e morfosintattici.</a:t>
                      </a:r>
                    </a:p>
                    <a:p>
                      <a:pPr>
                        <a:spcAft>
                          <a:spcPts val="0"/>
                        </a:spcAft>
                      </a:pPr>
                      <a:endParaRPr lang="it-IT" sz="1400" dirty="0" smtClean="0">
                        <a:latin typeface="Arial" pitchFamily="34" charset="0"/>
                        <a:ea typeface="Times New Roman"/>
                        <a:cs typeface="Arial" pitchFamily="34" charset="0"/>
                      </a:endParaRPr>
                    </a:p>
                    <a:p>
                      <a:pPr>
                        <a:spcAft>
                          <a:spcPts val="0"/>
                        </a:spcAft>
                      </a:pPr>
                      <a:r>
                        <a:rPr lang="it-IT" sz="1400" dirty="0" smtClean="0">
                          <a:latin typeface="Arial" pitchFamily="34" charset="0"/>
                          <a:ea typeface="Times New Roman"/>
                          <a:cs typeface="Arial" pitchFamily="34" charset="0"/>
                        </a:rPr>
                        <a:t>Non </a:t>
                      </a:r>
                      <a:r>
                        <a:rPr lang="it-IT" sz="1400" dirty="0">
                          <a:latin typeface="Arial" pitchFamily="34" charset="0"/>
                          <a:ea typeface="Times New Roman"/>
                          <a:cs typeface="Arial" pitchFamily="34" charset="0"/>
                        </a:rPr>
                        <a:t>troppo scorretta, ma non scorrevole.</a:t>
                      </a:r>
                    </a:p>
                    <a:p>
                      <a:pPr>
                        <a:spcAft>
                          <a:spcPts val="0"/>
                        </a:spcAft>
                      </a:pPr>
                      <a:endParaRPr lang="it-IT" sz="1400" dirty="0" smtClean="0">
                        <a:latin typeface="Arial" pitchFamily="34" charset="0"/>
                        <a:ea typeface="Times New Roman"/>
                        <a:cs typeface="Arial" pitchFamily="34" charset="0"/>
                      </a:endParaRPr>
                    </a:p>
                    <a:p>
                      <a:pPr>
                        <a:spcAft>
                          <a:spcPts val="0"/>
                        </a:spcAft>
                      </a:pPr>
                      <a:endParaRPr lang="it-IT" sz="1400" dirty="0" smtClean="0">
                        <a:latin typeface="Arial" pitchFamily="34" charset="0"/>
                        <a:ea typeface="Times New Roman"/>
                        <a:cs typeface="Arial" pitchFamily="34" charset="0"/>
                      </a:endParaRPr>
                    </a:p>
                    <a:p>
                      <a:pPr>
                        <a:spcAft>
                          <a:spcPts val="0"/>
                        </a:spcAft>
                      </a:pPr>
                      <a:r>
                        <a:rPr lang="it-IT" sz="1400" dirty="0" smtClean="0">
                          <a:latin typeface="Arial" pitchFamily="34" charset="0"/>
                          <a:ea typeface="Times New Roman"/>
                          <a:cs typeface="Arial" pitchFamily="34" charset="0"/>
                        </a:rPr>
                        <a:t>Sufficiente</a:t>
                      </a:r>
                      <a:r>
                        <a:rPr lang="it-IT" sz="1400" dirty="0">
                          <a:latin typeface="Arial" pitchFamily="34" charset="0"/>
                          <a:ea typeface="Times New Roman"/>
                          <a:cs typeface="Arial" pitchFamily="34" charset="0"/>
                        </a:rPr>
                        <a:t>. Lessico nel complesso corretto ed adeguato al testo originale.</a:t>
                      </a:r>
                    </a:p>
                    <a:p>
                      <a:pPr>
                        <a:spcAft>
                          <a:spcPts val="0"/>
                        </a:spcAft>
                      </a:pPr>
                      <a:endParaRPr lang="it-IT" sz="1400" dirty="0" smtClean="0">
                        <a:latin typeface="Arial" pitchFamily="34" charset="0"/>
                        <a:ea typeface="Times New Roman"/>
                        <a:cs typeface="Arial" pitchFamily="34" charset="0"/>
                      </a:endParaRPr>
                    </a:p>
                    <a:p>
                      <a:pPr>
                        <a:spcAft>
                          <a:spcPts val="0"/>
                        </a:spcAft>
                      </a:pPr>
                      <a:endParaRPr lang="it-IT" sz="1400" dirty="0" smtClean="0">
                        <a:latin typeface="Arial" pitchFamily="34" charset="0"/>
                        <a:ea typeface="Times New Roman"/>
                        <a:cs typeface="Arial" pitchFamily="34" charset="0"/>
                      </a:endParaRPr>
                    </a:p>
                    <a:p>
                      <a:pPr>
                        <a:spcAft>
                          <a:spcPts val="0"/>
                        </a:spcAft>
                      </a:pPr>
                      <a:r>
                        <a:rPr lang="it-IT" sz="1400" smtClean="0">
                          <a:latin typeface="Arial" pitchFamily="34" charset="0"/>
                          <a:ea typeface="Times New Roman"/>
                          <a:cs typeface="Arial" pitchFamily="34" charset="0"/>
                        </a:rPr>
                        <a:t>Buona</a:t>
                      </a:r>
                      <a:r>
                        <a:rPr lang="it-IT" sz="1400" dirty="0">
                          <a:latin typeface="Arial" pitchFamily="34" charset="0"/>
                          <a:ea typeface="Times New Roman"/>
                          <a:cs typeface="Arial" pitchFamily="34" charset="0"/>
                        </a:rPr>
                        <a:t>. Lessico appropriato.</a:t>
                      </a:r>
                    </a:p>
                    <a:p>
                      <a:pPr>
                        <a:spcAft>
                          <a:spcPts val="0"/>
                        </a:spcAft>
                      </a:pPr>
                      <a:endParaRPr lang="it-IT" sz="1400" dirty="0" smtClean="0">
                        <a:latin typeface="Arial" pitchFamily="34" charset="0"/>
                        <a:ea typeface="Times New Roman"/>
                        <a:cs typeface="Arial" pitchFamily="34" charset="0"/>
                      </a:endParaRPr>
                    </a:p>
                    <a:p>
                      <a:pPr>
                        <a:spcAft>
                          <a:spcPts val="0"/>
                        </a:spcAft>
                      </a:pPr>
                      <a:endParaRPr lang="it-IT" sz="1400" dirty="0" smtClean="0">
                        <a:latin typeface="Arial" pitchFamily="34" charset="0"/>
                        <a:ea typeface="Times New Roman"/>
                        <a:cs typeface="Arial" pitchFamily="34" charset="0"/>
                      </a:endParaRPr>
                    </a:p>
                    <a:p>
                      <a:pPr>
                        <a:spcAft>
                          <a:spcPts val="0"/>
                        </a:spcAft>
                      </a:pPr>
                      <a:r>
                        <a:rPr lang="it-IT" sz="1400" dirty="0" smtClean="0">
                          <a:latin typeface="Arial" pitchFamily="34" charset="0"/>
                          <a:ea typeface="Times New Roman"/>
                          <a:cs typeface="Arial" pitchFamily="34" charset="0"/>
                        </a:rPr>
                        <a:t>Ottima</a:t>
                      </a:r>
                      <a:r>
                        <a:rPr lang="it-IT" sz="1400" dirty="0">
                          <a:latin typeface="Arial" pitchFamily="34" charset="0"/>
                          <a:ea typeface="Times New Roman"/>
                          <a:cs typeface="Arial" pitchFamily="34" charset="0"/>
                        </a:rPr>
                        <a:t>.</a:t>
                      </a: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400" b="1" dirty="0">
                          <a:latin typeface="Arial" pitchFamily="34" charset="0"/>
                          <a:ea typeface="Times New Roman"/>
                          <a:cs typeface="Arial" pitchFamily="34" charset="0"/>
                        </a:rPr>
                        <a:t>0</a:t>
                      </a:r>
                      <a:endParaRPr lang="it-IT" sz="1400" dirty="0">
                        <a:latin typeface="Arial" pitchFamily="34" charset="0"/>
                        <a:ea typeface="Times New Roman"/>
                        <a:cs typeface="Arial" pitchFamily="34" charset="0"/>
                      </a:endParaRPr>
                    </a:p>
                    <a:p>
                      <a:pPr algn="ctr">
                        <a:spcAft>
                          <a:spcPts val="0"/>
                        </a:spcAft>
                      </a:pPr>
                      <a:r>
                        <a:rPr lang="it-IT" sz="1400" b="1" dirty="0">
                          <a:latin typeface="Arial" pitchFamily="34" charset="0"/>
                          <a:ea typeface="Times New Roman"/>
                          <a:cs typeface="Arial" pitchFamily="34" charset="0"/>
                        </a:rPr>
                        <a:t>1</a:t>
                      </a:r>
                      <a:endParaRPr lang="it-IT" sz="1400" dirty="0">
                        <a:latin typeface="Arial" pitchFamily="34" charset="0"/>
                        <a:ea typeface="Times New Roman"/>
                        <a:cs typeface="Arial" pitchFamily="34" charset="0"/>
                      </a:endParaRPr>
                    </a:p>
                    <a:p>
                      <a:pPr algn="ctr">
                        <a:spcAft>
                          <a:spcPts val="0"/>
                        </a:spcAft>
                      </a:pPr>
                      <a:r>
                        <a:rPr lang="it-IT" sz="1400" b="1" dirty="0">
                          <a:latin typeface="Arial" pitchFamily="34" charset="0"/>
                          <a:ea typeface="Times New Roman"/>
                          <a:cs typeface="Arial" pitchFamily="34" charset="0"/>
                        </a:rPr>
                        <a:t>3</a:t>
                      </a:r>
                      <a:endParaRPr lang="it-IT" sz="1400" dirty="0">
                        <a:latin typeface="Arial" pitchFamily="34" charset="0"/>
                        <a:ea typeface="Times New Roman"/>
                        <a:cs typeface="Arial" pitchFamily="34" charset="0"/>
                      </a:endParaRPr>
                    </a:p>
                    <a:p>
                      <a:pPr algn="ctr">
                        <a:spcAft>
                          <a:spcPts val="0"/>
                        </a:spcAft>
                      </a:pPr>
                      <a:endParaRPr lang="it-IT" sz="1400" b="1" dirty="0" smtClean="0">
                        <a:latin typeface="Arial" pitchFamily="34" charset="0"/>
                        <a:ea typeface="Times New Roman"/>
                        <a:cs typeface="Arial" pitchFamily="34" charset="0"/>
                      </a:endParaRPr>
                    </a:p>
                    <a:p>
                      <a:pPr algn="ctr">
                        <a:spcAft>
                          <a:spcPts val="0"/>
                        </a:spcAft>
                      </a:pPr>
                      <a:r>
                        <a:rPr lang="it-IT" sz="1400" b="1" dirty="0" smtClean="0">
                          <a:latin typeface="Arial" pitchFamily="34" charset="0"/>
                          <a:ea typeface="Times New Roman"/>
                          <a:cs typeface="Arial" pitchFamily="34" charset="0"/>
                        </a:rPr>
                        <a:t>6</a:t>
                      </a:r>
                      <a:endParaRPr lang="it-IT" sz="1400" dirty="0">
                        <a:latin typeface="Arial" pitchFamily="34" charset="0"/>
                        <a:ea typeface="Times New Roman"/>
                        <a:cs typeface="Arial" pitchFamily="34" charset="0"/>
                      </a:endParaRPr>
                    </a:p>
                    <a:p>
                      <a:pPr algn="ctr">
                        <a:spcAft>
                          <a:spcPts val="0"/>
                        </a:spcAft>
                      </a:pPr>
                      <a:r>
                        <a:rPr lang="it-IT" sz="1400" b="1" dirty="0">
                          <a:latin typeface="Arial" pitchFamily="34" charset="0"/>
                          <a:ea typeface="Times New Roman"/>
                          <a:cs typeface="Arial" pitchFamily="34" charset="0"/>
                        </a:rPr>
                        <a:t>9</a:t>
                      </a:r>
                      <a:endParaRPr lang="it-IT" sz="1400" dirty="0">
                        <a:latin typeface="Arial" pitchFamily="34" charset="0"/>
                        <a:ea typeface="Times New Roman"/>
                        <a:cs typeface="Arial" pitchFamily="34" charset="0"/>
                      </a:endParaRPr>
                    </a:p>
                    <a:p>
                      <a:pPr algn="ctr">
                        <a:spcAft>
                          <a:spcPts val="0"/>
                        </a:spcAft>
                      </a:pPr>
                      <a:endParaRPr lang="it-IT" sz="1400" b="1" dirty="0" smtClean="0">
                        <a:latin typeface="Arial" pitchFamily="34" charset="0"/>
                        <a:ea typeface="Times New Roman"/>
                        <a:cs typeface="Arial" pitchFamily="34" charset="0"/>
                      </a:endParaRPr>
                    </a:p>
                    <a:p>
                      <a:pPr algn="ctr">
                        <a:spcAft>
                          <a:spcPts val="0"/>
                        </a:spcAft>
                      </a:pPr>
                      <a:r>
                        <a:rPr lang="it-IT" sz="1400" b="1" dirty="0" smtClean="0">
                          <a:latin typeface="Arial" pitchFamily="34" charset="0"/>
                          <a:ea typeface="Times New Roman"/>
                          <a:cs typeface="Arial" pitchFamily="34" charset="0"/>
                        </a:rPr>
                        <a:t>12</a:t>
                      </a:r>
                      <a:endParaRPr lang="it-IT" sz="1400" dirty="0">
                        <a:latin typeface="Arial" pitchFamily="34" charset="0"/>
                        <a:ea typeface="Times New Roman"/>
                        <a:cs typeface="Arial" pitchFamily="34" charset="0"/>
                      </a:endParaRPr>
                    </a:p>
                    <a:p>
                      <a:pPr algn="ctr">
                        <a:spcAft>
                          <a:spcPts val="0"/>
                        </a:spcAft>
                      </a:pPr>
                      <a:endParaRPr lang="it-IT" sz="1400" b="1" dirty="0" smtClean="0">
                        <a:latin typeface="Arial" pitchFamily="34" charset="0"/>
                        <a:ea typeface="Times New Roman"/>
                        <a:cs typeface="Arial" pitchFamily="34" charset="0"/>
                      </a:endParaRPr>
                    </a:p>
                    <a:p>
                      <a:pPr algn="ctr">
                        <a:spcAft>
                          <a:spcPts val="0"/>
                        </a:spcAft>
                      </a:pPr>
                      <a:endParaRPr lang="it-IT" sz="1400" b="1" dirty="0" smtClean="0">
                        <a:latin typeface="Arial" pitchFamily="34" charset="0"/>
                        <a:ea typeface="Times New Roman"/>
                        <a:cs typeface="Arial" pitchFamily="34" charset="0"/>
                      </a:endParaRPr>
                    </a:p>
                    <a:p>
                      <a:pPr algn="ctr">
                        <a:spcAft>
                          <a:spcPts val="0"/>
                        </a:spcAft>
                      </a:pPr>
                      <a:endParaRPr lang="it-IT" sz="1400" b="1" dirty="0" smtClean="0">
                        <a:latin typeface="Arial" pitchFamily="34" charset="0"/>
                        <a:ea typeface="Times New Roman"/>
                        <a:cs typeface="Arial" pitchFamily="34" charset="0"/>
                      </a:endParaRPr>
                    </a:p>
                    <a:p>
                      <a:pPr algn="ctr">
                        <a:spcAft>
                          <a:spcPts val="0"/>
                        </a:spcAft>
                      </a:pPr>
                      <a:r>
                        <a:rPr lang="it-IT" sz="1400" b="1" dirty="0" smtClean="0">
                          <a:latin typeface="Arial" pitchFamily="34" charset="0"/>
                          <a:ea typeface="Times New Roman"/>
                          <a:cs typeface="Arial" pitchFamily="34" charset="0"/>
                        </a:rPr>
                        <a:t>15</a:t>
                      </a:r>
                    </a:p>
                    <a:p>
                      <a:pPr algn="ctr">
                        <a:spcAft>
                          <a:spcPts val="0"/>
                        </a:spcAft>
                      </a:pPr>
                      <a:r>
                        <a:rPr lang="it-IT" sz="1400" b="1" dirty="0" smtClean="0">
                          <a:latin typeface="Arial" pitchFamily="34" charset="0"/>
                          <a:ea typeface="Times New Roman"/>
                          <a:cs typeface="Arial" pitchFamily="34" charset="0"/>
                        </a:rPr>
                        <a:t>18</a:t>
                      </a:r>
                      <a:endParaRPr lang="it-IT" sz="1400" dirty="0">
                        <a:latin typeface="Arial" pitchFamily="34" charset="0"/>
                        <a:ea typeface="Times New Roman"/>
                        <a:cs typeface="Arial" pitchFamily="34" charset="0"/>
                      </a:endParaRPr>
                    </a:p>
                    <a:p>
                      <a:pPr algn="ctr">
                        <a:spcAft>
                          <a:spcPts val="0"/>
                        </a:spcAft>
                      </a:pPr>
                      <a:endParaRPr lang="it-IT" sz="1400" b="1" dirty="0" smtClean="0">
                        <a:latin typeface="Arial" pitchFamily="34" charset="0"/>
                        <a:ea typeface="Times New Roman"/>
                        <a:cs typeface="Arial" pitchFamily="34" charset="0"/>
                      </a:endParaRPr>
                    </a:p>
                    <a:p>
                      <a:pPr algn="ctr">
                        <a:spcAft>
                          <a:spcPts val="0"/>
                        </a:spcAft>
                      </a:pPr>
                      <a:r>
                        <a:rPr lang="it-IT" sz="1400" b="1" dirty="0" smtClean="0">
                          <a:latin typeface="Arial" pitchFamily="34" charset="0"/>
                          <a:ea typeface="Times New Roman"/>
                          <a:cs typeface="Arial" pitchFamily="34" charset="0"/>
                        </a:rPr>
                        <a:t>20</a:t>
                      </a:r>
                      <a:endParaRPr lang="it-IT" sz="1400" dirty="0">
                        <a:latin typeface="Arial" pitchFamily="34" charset="0"/>
                        <a:ea typeface="Times New Roman"/>
                        <a:cs typeface="Arial" pitchFamily="34" charset="0"/>
                      </a:endParaRP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it-IT" sz="1400" dirty="0">
                          <a:latin typeface="Arial" pitchFamily="34" charset="0"/>
                          <a:ea typeface="Times New Roman"/>
                          <a:cs typeface="Arial" pitchFamily="34" charset="0"/>
                        </a:rPr>
                        <a:t>Da 8 errori.</a:t>
                      </a:r>
                    </a:p>
                    <a:p>
                      <a:pPr algn="ctr">
                        <a:spcAft>
                          <a:spcPts val="0"/>
                        </a:spcAft>
                      </a:pPr>
                      <a:r>
                        <a:rPr lang="it-IT" sz="1400" dirty="0">
                          <a:latin typeface="Arial" pitchFamily="34" charset="0"/>
                          <a:ea typeface="Times New Roman"/>
                          <a:cs typeface="Arial" pitchFamily="34" charset="0"/>
                        </a:rPr>
                        <a:t>7 errori.</a:t>
                      </a:r>
                    </a:p>
                    <a:p>
                      <a:pPr>
                        <a:spcAft>
                          <a:spcPts val="0"/>
                        </a:spcAft>
                      </a:pPr>
                      <a:r>
                        <a:rPr lang="it-IT" sz="1400" dirty="0">
                          <a:latin typeface="Arial" pitchFamily="34" charset="0"/>
                          <a:ea typeface="Times New Roman"/>
                          <a:cs typeface="Arial" pitchFamily="34" charset="0"/>
                        </a:rPr>
                        <a:t>             6 errori</a:t>
                      </a:r>
                    </a:p>
                    <a:p>
                      <a:pPr algn="ctr">
                        <a:spcAft>
                          <a:spcPts val="0"/>
                        </a:spcAft>
                      </a:pPr>
                      <a:endParaRPr lang="it-IT" sz="1400" dirty="0" smtClean="0">
                        <a:latin typeface="Arial" pitchFamily="34" charset="0"/>
                        <a:ea typeface="Times New Roman"/>
                        <a:cs typeface="Arial" pitchFamily="34" charset="0"/>
                      </a:endParaRPr>
                    </a:p>
                    <a:p>
                      <a:pPr algn="ctr">
                        <a:spcAft>
                          <a:spcPts val="0"/>
                        </a:spcAft>
                      </a:pPr>
                      <a:r>
                        <a:rPr lang="it-IT" sz="1400" dirty="0" smtClean="0">
                          <a:latin typeface="Arial" pitchFamily="34" charset="0"/>
                          <a:ea typeface="Times New Roman"/>
                          <a:cs typeface="Arial" pitchFamily="34" charset="0"/>
                        </a:rPr>
                        <a:t>5 </a:t>
                      </a:r>
                      <a:r>
                        <a:rPr lang="it-IT" sz="1400" dirty="0">
                          <a:latin typeface="Arial" pitchFamily="34" charset="0"/>
                          <a:ea typeface="Times New Roman"/>
                          <a:cs typeface="Arial" pitchFamily="34" charset="0"/>
                        </a:rPr>
                        <a:t>errori</a:t>
                      </a:r>
                    </a:p>
                    <a:p>
                      <a:pPr algn="ctr">
                        <a:spcAft>
                          <a:spcPts val="0"/>
                        </a:spcAft>
                      </a:pPr>
                      <a:r>
                        <a:rPr lang="it-IT" sz="1400" dirty="0">
                          <a:latin typeface="Arial" pitchFamily="34" charset="0"/>
                          <a:ea typeface="Times New Roman"/>
                          <a:cs typeface="Arial" pitchFamily="34" charset="0"/>
                        </a:rPr>
                        <a:t>4 errori</a:t>
                      </a:r>
                    </a:p>
                    <a:p>
                      <a:pPr algn="ctr">
                        <a:spcAft>
                          <a:spcPts val="0"/>
                        </a:spcAft>
                      </a:pPr>
                      <a:endParaRPr lang="it-IT" sz="1400" dirty="0" smtClean="0">
                        <a:latin typeface="Arial" pitchFamily="34" charset="0"/>
                        <a:ea typeface="Times New Roman"/>
                        <a:cs typeface="Arial" pitchFamily="34" charset="0"/>
                      </a:endParaRPr>
                    </a:p>
                    <a:p>
                      <a:pPr algn="ctr">
                        <a:spcAft>
                          <a:spcPts val="0"/>
                        </a:spcAft>
                      </a:pPr>
                      <a:r>
                        <a:rPr lang="it-IT" sz="1400" dirty="0" smtClean="0">
                          <a:latin typeface="Arial" pitchFamily="34" charset="0"/>
                          <a:ea typeface="Times New Roman"/>
                          <a:cs typeface="Arial" pitchFamily="34" charset="0"/>
                        </a:rPr>
                        <a:t>3 </a:t>
                      </a:r>
                      <a:r>
                        <a:rPr lang="it-IT" sz="1400" dirty="0">
                          <a:latin typeface="Arial" pitchFamily="34" charset="0"/>
                          <a:ea typeface="Times New Roman"/>
                          <a:cs typeface="Arial" pitchFamily="34" charset="0"/>
                        </a:rPr>
                        <a:t>errori</a:t>
                      </a:r>
                    </a:p>
                    <a:p>
                      <a:pPr algn="ctr">
                        <a:spcAft>
                          <a:spcPts val="0"/>
                        </a:spcAft>
                      </a:pPr>
                      <a:endParaRPr lang="it-IT" sz="1400" dirty="0" smtClean="0">
                        <a:latin typeface="Arial" pitchFamily="34" charset="0"/>
                        <a:ea typeface="Times New Roman"/>
                        <a:cs typeface="Arial" pitchFamily="34" charset="0"/>
                      </a:endParaRPr>
                    </a:p>
                    <a:p>
                      <a:pPr algn="ctr">
                        <a:spcAft>
                          <a:spcPts val="0"/>
                        </a:spcAft>
                      </a:pPr>
                      <a:endParaRPr lang="it-IT" sz="1400" dirty="0" smtClean="0">
                        <a:latin typeface="Arial" pitchFamily="34" charset="0"/>
                        <a:ea typeface="Times New Roman"/>
                        <a:cs typeface="Arial" pitchFamily="34" charset="0"/>
                      </a:endParaRPr>
                    </a:p>
                    <a:p>
                      <a:pPr algn="ctr">
                        <a:spcAft>
                          <a:spcPts val="0"/>
                        </a:spcAft>
                      </a:pPr>
                      <a:endParaRPr lang="it-IT" sz="1400" dirty="0" smtClean="0">
                        <a:latin typeface="Arial" pitchFamily="34" charset="0"/>
                        <a:ea typeface="Times New Roman"/>
                        <a:cs typeface="Arial" pitchFamily="34" charset="0"/>
                      </a:endParaRPr>
                    </a:p>
                    <a:p>
                      <a:pPr algn="ctr">
                        <a:spcAft>
                          <a:spcPts val="0"/>
                        </a:spcAft>
                      </a:pPr>
                      <a:r>
                        <a:rPr lang="it-IT" sz="1400" dirty="0" smtClean="0">
                          <a:latin typeface="Arial" pitchFamily="34" charset="0"/>
                          <a:ea typeface="Times New Roman"/>
                          <a:cs typeface="Arial" pitchFamily="34" charset="0"/>
                        </a:rPr>
                        <a:t>2 errori</a:t>
                      </a:r>
                    </a:p>
                    <a:p>
                      <a:pPr algn="ctr">
                        <a:spcAft>
                          <a:spcPts val="0"/>
                        </a:spcAft>
                      </a:pPr>
                      <a:r>
                        <a:rPr lang="it-IT" sz="1400" dirty="0" smtClean="0">
                          <a:latin typeface="Arial" pitchFamily="34" charset="0"/>
                          <a:ea typeface="Times New Roman"/>
                          <a:cs typeface="Arial" pitchFamily="34" charset="0"/>
                        </a:rPr>
                        <a:t>1 </a:t>
                      </a:r>
                      <a:r>
                        <a:rPr lang="it-IT" sz="1400" dirty="0">
                          <a:latin typeface="Arial" pitchFamily="34" charset="0"/>
                          <a:ea typeface="Times New Roman"/>
                          <a:cs typeface="Arial" pitchFamily="34" charset="0"/>
                        </a:rPr>
                        <a:t>errori</a:t>
                      </a:r>
                    </a:p>
                    <a:p>
                      <a:pPr algn="ctr">
                        <a:spcAft>
                          <a:spcPts val="0"/>
                        </a:spcAft>
                      </a:pPr>
                      <a:endParaRPr lang="it-IT" sz="1400" dirty="0" smtClean="0">
                        <a:latin typeface="Arial" pitchFamily="34" charset="0"/>
                        <a:ea typeface="Times New Roman"/>
                        <a:cs typeface="Arial" pitchFamily="34" charset="0"/>
                      </a:endParaRPr>
                    </a:p>
                    <a:p>
                      <a:pPr algn="ctr">
                        <a:spcAft>
                          <a:spcPts val="0"/>
                        </a:spcAft>
                      </a:pPr>
                      <a:r>
                        <a:rPr lang="it-IT" sz="1400" dirty="0" smtClean="0">
                          <a:latin typeface="Arial" pitchFamily="34" charset="0"/>
                          <a:ea typeface="Times New Roman"/>
                          <a:cs typeface="Arial" pitchFamily="34" charset="0"/>
                        </a:rPr>
                        <a:t>-</a:t>
                      </a:r>
                      <a:endParaRPr lang="it-IT" sz="1400" dirty="0">
                        <a:latin typeface="Arial" pitchFamily="34" charset="0"/>
                        <a:ea typeface="Times New Roman"/>
                        <a:cs typeface="Arial" pitchFamily="34" charset="0"/>
                      </a:endParaRPr>
                    </a:p>
                  </a:txBody>
                  <a:tcPr marL="34737" marR="34737" marT="34737" marB="34737">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3027" name="Rettangolo 3"/>
          <p:cNvSpPr>
            <a:spLocks noChangeArrowheads="1"/>
          </p:cNvSpPr>
          <p:nvPr/>
        </p:nvSpPr>
        <p:spPr bwMode="auto">
          <a:xfrm>
            <a:off x="5795963" y="765175"/>
            <a:ext cx="3133725" cy="368300"/>
          </a:xfrm>
          <a:prstGeom prst="rect">
            <a:avLst/>
          </a:prstGeom>
          <a:noFill/>
          <a:ln w="9525">
            <a:noFill/>
            <a:miter lim="800000"/>
            <a:headEnd/>
            <a:tailEnd/>
          </a:ln>
        </p:spPr>
        <p:txBody>
          <a:bodyPr wrap="none">
            <a:spAutoFit/>
          </a:bodyPr>
          <a:lstStyle/>
          <a:p>
            <a:r>
              <a:rPr lang="it-IT" b="1">
                <a:solidFill>
                  <a:srgbClr val="C00000"/>
                </a:solidFill>
                <a:latin typeface="Constantia" pitchFamily="18" charset="0"/>
              </a:rPr>
              <a:t>GRIGLIA DI VALUTAZIONE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pPr algn="ctr" eaLnBrk="1" fontAlgn="auto" hangingPunct="1">
              <a:spcAft>
                <a:spcPts val="0"/>
              </a:spcAft>
              <a:defRPr/>
            </a:pPr>
            <a:r>
              <a:rPr lang="it-IT" sz="3200" dirty="0" smtClean="0"/>
              <a:t>PROGETTAZIONE </a:t>
            </a:r>
            <a:r>
              <a:rPr lang="it-IT" sz="3200" dirty="0" err="1" smtClean="0"/>
              <a:t>DI</a:t>
            </a:r>
            <a:r>
              <a:rPr lang="it-IT" sz="3200" dirty="0" smtClean="0"/>
              <a:t> INTERVENTI </a:t>
            </a:r>
            <a:br>
              <a:rPr lang="it-IT" sz="3200" dirty="0" smtClean="0"/>
            </a:br>
            <a:r>
              <a:rPr lang="it-IT" sz="3200" dirty="0" smtClean="0"/>
              <a:t>IN CLASSE</a:t>
            </a:r>
            <a:br>
              <a:rPr lang="it-IT" sz="3200" dirty="0" smtClean="0"/>
            </a:br>
            <a:endParaRPr lang="it-IT" sz="3200" dirty="0"/>
          </a:p>
        </p:txBody>
      </p:sp>
      <p:sp>
        <p:nvSpPr>
          <p:cNvPr id="16386" name="Sottotitolo 3"/>
          <p:cNvSpPr>
            <a:spLocks noGrp="1"/>
          </p:cNvSpPr>
          <p:nvPr>
            <p:ph type="subTitle" idx="1"/>
          </p:nvPr>
        </p:nvSpPr>
        <p:spPr>
          <a:xfrm>
            <a:off x="533400" y="3228975"/>
            <a:ext cx="7854950" cy="1752600"/>
          </a:xfrm>
        </p:spPr>
        <p:txBody>
          <a:bodyPr/>
          <a:lstStyle/>
          <a:p>
            <a:pPr marR="0" algn="ctr" eaLnBrk="1" hangingPunct="1">
              <a:lnSpc>
                <a:spcPct val="90000"/>
              </a:lnSpc>
            </a:pPr>
            <a:r>
              <a:rPr lang="it-IT" sz="5400" b="1" smtClean="0">
                <a:solidFill>
                  <a:srgbClr val="C00000"/>
                </a:solidFill>
                <a:latin typeface="Calibri" pitchFamily="34" charset="0"/>
              </a:rPr>
              <a:t>SPERIMENTAZIONE </a:t>
            </a:r>
          </a:p>
          <a:p>
            <a:pPr marR="0" algn="ctr" eaLnBrk="1" hangingPunct="1">
              <a:lnSpc>
                <a:spcPct val="90000"/>
              </a:lnSpc>
            </a:pPr>
            <a:r>
              <a:rPr lang="it-IT" sz="5400" b="1" smtClean="0">
                <a:solidFill>
                  <a:srgbClr val="C00000"/>
                </a:solidFill>
                <a:latin typeface="Calibri" pitchFamily="34" charset="0"/>
              </a:rPr>
              <a:t>CON GLI STUDENTI</a:t>
            </a:r>
          </a:p>
          <a:p>
            <a:pPr marR="0" eaLnBrk="1" hangingPunct="1">
              <a:lnSpc>
                <a:spcPct val="90000"/>
              </a:lnSpc>
            </a:pPr>
            <a:endParaRPr lang="it-IT"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ttangolo 5"/>
          <p:cNvSpPr>
            <a:spLocks noChangeArrowheads="1"/>
          </p:cNvSpPr>
          <p:nvPr/>
        </p:nvSpPr>
        <p:spPr bwMode="auto">
          <a:xfrm>
            <a:off x="2792413" y="404813"/>
            <a:ext cx="4752975" cy="457200"/>
          </a:xfrm>
          <a:prstGeom prst="rect">
            <a:avLst/>
          </a:prstGeom>
          <a:noFill/>
          <a:ln w="9525">
            <a:noFill/>
            <a:miter lim="800000"/>
            <a:headEnd/>
            <a:tailEnd/>
          </a:ln>
        </p:spPr>
        <p:txBody>
          <a:bodyPr wrap="none">
            <a:spAutoFit/>
          </a:bodyPr>
          <a:lstStyle/>
          <a:p>
            <a:pPr algn="ctr"/>
            <a:r>
              <a:rPr lang="it-IT" sz="2400" b="1">
                <a:hlinkClick r:id="rId3" action="ppaction://hlinkfile"/>
              </a:rPr>
              <a:t>Schede Poseidon di riferimento</a:t>
            </a:r>
            <a:endParaRPr lang="it-IT" sz="2400" b="1"/>
          </a:p>
        </p:txBody>
      </p:sp>
      <p:sp>
        <p:nvSpPr>
          <p:cNvPr id="7" name="Rettangolo 6"/>
          <p:cNvSpPr/>
          <p:nvPr/>
        </p:nvSpPr>
        <p:spPr>
          <a:xfrm>
            <a:off x="323528" y="1052736"/>
            <a:ext cx="3798168" cy="646331"/>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fontAlgn="auto">
              <a:spcBef>
                <a:spcPts val="0"/>
              </a:spcBef>
              <a:spcAft>
                <a:spcPts val="0"/>
              </a:spcAft>
              <a:buFont typeface="Arial" pitchFamily="34" charset="0"/>
              <a:buChar char="•"/>
              <a:defRPr/>
            </a:pPr>
            <a:r>
              <a:rPr lang="it-IT" b="1" dirty="0">
                <a:latin typeface="Arial" pitchFamily="34" charset="0"/>
                <a:cs typeface="Arial" pitchFamily="34" charset="0"/>
              </a:rPr>
              <a:t> Interlingua e analisi degli errori</a:t>
            </a:r>
          </a:p>
          <a:p>
            <a:pPr fontAlgn="auto">
              <a:spcBef>
                <a:spcPts val="0"/>
              </a:spcBef>
              <a:spcAft>
                <a:spcPts val="0"/>
              </a:spcAft>
              <a:buFont typeface="Arial" pitchFamily="34" charset="0"/>
              <a:buChar char="•"/>
              <a:defRPr/>
            </a:pPr>
            <a:r>
              <a:rPr lang="it-IT" b="1" dirty="0">
                <a:latin typeface="Arial" pitchFamily="34" charset="0"/>
                <a:cs typeface="Arial" pitchFamily="34" charset="0"/>
              </a:rPr>
              <a:t> </a:t>
            </a:r>
            <a:r>
              <a:rPr lang="it-IT" b="1" dirty="0" err="1">
                <a:latin typeface="Arial" pitchFamily="34" charset="0"/>
                <a:cs typeface="Arial" pitchFamily="34" charset="0"/>
              </a:rPr>
              <a:t>Tòpoi</a:t>
            </a:r>
            <a:r>
              <a:rPr lang="it-IT" b="1" dirty="0">
                <a:latin typeface="Arial" pitchFamily="34" charset="0"/>
                <a:cs typeface="Arial" pitchFamily="34" charset="0"/>
              </a:rPr>
              <a:t> e temi letterari</a:t>
            </a:r>
          </a:p>
        </p:txBody>
      </p:sp>
      <p:sp>
        <p:nvSpPr>
          <p:cNvPr id="8" name="Rettangolo 7"/>
          <p:cNvSpPr/>
          <p:nvPr/>
        </p:nvSpPr>
        <p:spPr>
          <a:xfrm>
            <a:off x="4518248" y="1052736"/>
            <a:ext cx="4230216" cy="646331"/>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fontAlgn="auto">
              <a:spcBef>
                <a:spcPts val="0"/>
              </a:spcBef>
              <a:spcAft>
                <a:spcPts val="0"/>
              </a:spcAft>
              <a:buFont typeface="Arial" pitchFamily="34" charset="0"/>
              <a:buChar char="•"/>
              <a:defRPr/>
            </a:pPr>
            <a:r>
              <a:rPr lang="it-IT" b="1" dirty="0">
                <a:latin typeface="Arial" pitchFamily="34" charset="0"/>
                <a:cs typeface="Arial" pitchFamily="34" charset="0"/>
              </a:rPr>
              <a:t> La valutazione degli apprendimenti</a:t>
            </a:r>
          </a:p>
          <a:p>
            <a:pPr fontAlgn="auto">
              <a:spcBef>
                <a:spcPts val="0"/>
              </a:spcBef>
              <a:spcAft>
                <a:spcPts val="0"/>
              </a:spcAft>
              <a:defRPr/>
            </a:pPr>
            <a:r>
              <a:rPr lang="it-IT" b="1" dirty="0">
                <a:latin typeface="Arial" pitchFamily="34" charset="0"/>
                <a:cs typeface="Arial" pitchFamily="34" charset="0"/>
              </a:rPr>
              <a:t>   linguistici </a:t>
            </a:r>
          </a:p>
        </p:txBody>
      </p:sp>
      <p:sp>
        <p:nvSpPr>
          <p:cNvPr id="9" name="Rettangolo 8"/>
          <p:cNvSpPr/>
          <p:nvPr/>
        </p:nvSpPr>
        <p:spPr>
          <a:xfrm>
            <a:off x="611188" y="2349500"/>
            <a:ext cx="8064500" cy="1322388"/>
          </a:xfrm>
          <a:prstGeom prst="rect">
            <a:avLst/>
          </a:prstGeom>
        </p:spPr>
        <p:txBody>
          <a:bodyPr>
            <a:spAutoFit/>
          </a:bodyPr>
          <a:lstStyle/>
          <a:p>
            <a:pPr algn="ctr" fontAlgn="auto">
              <a:spcBef>
                <a:spcPts val="0"/>
              </a:spcBef>
              <a:spcAft>
                <a:spcPts val="0"/>
              </a:spcAft>
              <a:defRPr/>
            </a:pPr>
            <a:r>
              <a:rPr lang="it-IT" sz="4000" b="1" dirty="0">
                <a:solidFill>
                  <a:srgbClr val="C00000"/>
                </a:solidFill>
                <a:latin typeface="+mj-lt"/>
                <a:cs typeface="+mn-cs"/>
              </a:rPr>
              <a:t>LA TRADUZIONE:</a:t>
            </a:r>
          </a:p>
          <a:p>
            <a:pPr algn="ctr" fontAlgn="auto">
              <a:spcBef>
                <a:spcPts val="0"/>
              </a:spcBef>
              <a:spcAft>
                <a:spcPts val="0"/>
              </a:spcAft>
              <a:defRPr/>
            </a:pPr>
            <a:r>
              <a:rPr lang="it-IT" sz="4000" b="1" dirty="0">
                <a:solidFill>
                  <a:srgbClr val="C00000"/>
                </a:solidFill>
                <a:latin typeface="+mj-lt"/>
                <a:cs typeface="+mn-cs"/>
              </a:rPr>
              <a:t>PER UNA VALUTAZIONE CONDIVISA</a:t>
            </a:r>
          </a:p>
        </p:txBody>
      </p:sp>
      <p:sp>
        <p:nvSpPr>
          <p:cNvPr id="18441" name="Rettangolo 9"/>
          <p:cNvSpPr>
            <a:spLocks noChangeArrowheads="1"/>
          </p:cNvSpPr>
          <p:nvPr/>
        </p:nvSpPr>
        <p:spPr bwMode="auto">
          <a:xfrm>
            <a:off x="755650" y="3995738"/>
            <a:ext cx="1974850" cy="369887"/>
          </a:xfrm>
          <a:prstGeom prst="rect">
            <a:avLst/>
          </a:prstGeom>
          <a:noFill/>
          <a:ln w="9525">
            <a:noFill/>
            <a:miter lim="800000"/>
            <a:headEnd/>
            <a:tailEnd/>
          </a:ln>
        </p:spPr>
        <p:txBody>
          <a:bodyPr wrap="none">
            <a:spAutoFit/>
          </a:bodyPr>
          <a:lstStyle/>
          <a:p>
            <a:r>
              <a:rPr lang="it-IT" b="1"/>
              <a:t>Ordine di scuola</a:t>
            </a:r>
          </a:p>
        </p:txBody>
      </p:sp>
      <p:sp>
        <p:nvSpPr>
          <p:cNvPr id="18442" name="Rettangolo 10"/>
          <p:cNvSpPr>
            <a:spLocks noChangeArrowheads="1"/>
          </p:cNvSpPr>
          <p:nvPr/>
        </p:nvSpPr>
        <p:spPr bwMode="auto">
          <a:xfrm>
            <a:off x="6251575" y="3995738"/>
            <a:ext cx="1004888" cy="369887"/>
          </a:xfrm>
          <a:prstGeom prst="rect">
            <a:avLst/>
          </a:prstGeom>
          <a:noFill/>
          <a:ln w="9525">
            <a:noFill/>
            <a:miter lim="800000"/>
            <a:headEnd/>
            <a:tailEnd/>
          </a:ln>
        </p:spPr>
        <p:txBody>
          <a:bodyPr wrap="none">
            <a:spAutoFit/>
          </a:bodyPr>
          <a:lstStyle/>
          <a:p>
            <a:r>
              <a:rPr lang="it-IT" b="1"/>
              <a:t>Lingue </a:t>
            </a:r>
          </a:p>
        </p:txBody>
      </p:sp>
      <p:sp>
        <p:nvSpPr>
          <p:cNvPr id="12" name="Rettangolo 11"/>
          <p:cNvSpPr/>
          <p:nvPr/>
        </p:nvSpPr>
        <p:spPr>
          <a:xfrm>
            <a:off x="179512" y="4437112"/>
            <a:ext cx="4572000" cy="1477328"/>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fontAlgn="auto">
              <a:spcBef>
                <a:spcPts val="0"/>
              </a:spcBef>
              <a:spcAft>
                <a:spcPts val="0"/>
              </a:spcAft>
              <a:defRPr/>
            </a:pPr>
            <a:r>
              <a:rPr lang="it-IT" b="1" dirty="0">
                <a:solidFill>
                  <a:schemeClr val="tx1"/>
                </a:solidFill>
                <a:latin typeface="Arial" pitchFamily="34" charset="0"/>
                <a:cs typeface="Arial" pitchFamily="34" charset="0"/>
              </a:rPr>
              <a:t>Scuole secondarie di II grado annesse al </a:t>
            </a:r>
            <a:r>
              <a:rPr lang="it-IT" b="1" dirty="0">
                <a:solidFill>
                  <a:schemeClr val="tx1"/>
                </a:solidFill>
                <a:latin typeface="Arial" pitchFamily="34" charset="0"/>
                <a:cs typeface="Arial" pitchFamily="34" charset="0"/>
                <a:hlinkClick r:id="rId4" action="ppaction://hlinkfile"/>
              </a:rPr>
              <a:t>Convitto Nazionale Umberto I</a:t>
            </a:r>
            <a:endParaRPr lang="it-IT" b="1" dirty="0">
              <a:solidFill>
                <a:schemeClr val="tx1"/>
              </a:solidFill>
              <a:latin typeface="Arial" pitchFamily="34" charset="0"/>
              <a:cs typeface="Arial" pitchFamily="34" charset="0"/>
            </a:endParaRPr>
          </a:p>
          <a:p>
            <a:pPr fontAlgn="auto">
              <a:spcBef>
                <a:spcPts val="0"/>
              </a:spcBef>
              <a:spcAft>
                <a:spcPts val="0"/>
              </a:spcAft>
              <a:buFont typeface="Arial" pitchFamily="34" charset="0"/>
              <a:buChar char="•"/>
              <a:defRPr/>
            </a:pPr>
            <a:r>
              <a:rPr lang="it-IT" b="1" i="1" dirty="0">
                <a:solidFill>
                  <a:schemeClr val="tx1"/>
                </a:solidFill>
                <a:latin typeface="Arial" pitchFamily="34" charset="0"/>
                <a:cs typeface="Arial" pitchFamily="34" charset="0"/>
              </a:rPr>
              <a:t> </a:t>
            </a:r>
            <a:r>
              <a:rPr lang="it-IT" b="1" i="1" dirty="0">
                <a:solidFill>
                  <a:schemeClr val="tx1"/>
                </a:solidFill>
                <a:latin typeface="Arial" pitchFamily="34" charset="0"/>
                <a:cs typeface="Arial" pitchFamily="34" charset="0"/>
                <a:hlinkClick r:id="rId5" action="ppaction://hlinkfile"/>
              </a:rPr>
              <a:t>Liceo Classico Europeo </a:t>
            </a:r>
            <a:r>
              <a:rPr lang="it-IT" b="1" i="1" dirty="0">
                <a:solidFill>
                  <a:schemeClr val="tx1"/>
                </a:solidFill>
                <a:latin typeface="Arial" pitchFamily="34" charset="0"/>
                <a:cs typeface="Arial" pitchFamily="34" charset="0"/>
              </a:rPr>
              <a:t>(</a:t>
            </a:r>
            <a:r>
              <a:rPr lang="it-IT" b="1" i="1" dirty="0">
                <a:solidFill>
                  <a:schemeClr val="tx1"/>
                </a:solidFill>
                <a:latin typeface="Arial" pitchFamily="34" charset="0"/>
                <a:cs typeface="Arial" pitchFamily="34" charset="0"/>
                <a:hlinkClick r:id="rId6" action="ppaction://hlinkfile"/>
              </a:rPr>
              <a:t>IV B e C </a:t>
            </a:r>
            <a:r>
              <a:rPr lang="it-IT" b="1" i="1" dirty="0">
                <a:solidFill>
                  <a:schemeClr val="tx1"/>
                </a:solidFill>
                <a:latin typeface="Arial" pitchFamily="34" charset="0"/>
                <a:cs typeface="Arial" pitchFamily="34" charset="0"/>
              </a:rPr>
              <a:t>e due </a:t>
            </a:r>
            <a:r>
              <a:rPr lang="it-IT" b="1" i="1" dirty="0">
                <a:solidFill>
                  <a:schemeClr val="tx1"/>
                </a:solidFill>
                <a:latin typeface="Arial" pitchFamily="34" charset="0"/>
                <a:cs typeface="Arial" pitchFamily="34" charset="0"/>
                <a:hlinkClick r:id="rId7" action="ppaction://hlinkfile"/>
              </a:rPr>
              <a:t>studenti stranieri</a:t>
            </a:r>
            <a:r>
              <a:rPr lang="it-IT" b="1" i="1" dirty="0">
                <a:solidFill>
                  <a:schemeClr val="tx1"/>
                </a:solidFill>
                <a:latin typeface="Arial" pitchFamily="34" charset="0"/>
                <a:cs typeface="Arial" pitchFamily="34" charset="0"/>
              </a:rPr>
              <a:t>)</a:t>
            </a:r>
          </a:p>
          <a:p>
            <a:pPr fontAlgn="auto">
              <a:spcBef>
                <a:spcPts val="0"/>
              </a:spcBef>
              <a:spcAft>
                <a:spcPts val="0"/>
              </a:spcAft>
              <a:buFont typeface="Arial" pitchFamily="34" charset="0"/>
              <a:buChar char="•"/>
              <a:defRPr/>
            </a:pPr>
            <a:r>
              <a:rPr lang="it-IT" b="1" i="1" dirty="0">
                <a:solidFill>
                  <a:schemeClr val="tx1"/>
                </a:solidFill>
                <a:latin typeface="Arial" pitchFamily="34" charset="0"/>
                <a:cs typeface="Arial" pitchFamily="34" charset="0"/>
              </a:rPr>
              <a:t> </a:t>
            </a:r>
            <a:r>
              <a:rPr lang="it-IT" b="1" i="1" dirty="0">
                <a:solidFill>
                  <a:schemeClr val="tx1"/>
                </a:solidFill>
                <a:latin typeface="Arial" pitchFamily="34" charset="0"/>
                <a:cs typeface="Arial" pitchFamily="34" charset="0"/>
                <a:hlinkClick r:id="rId8" action="ppaction://hlinkfile"/>
              </a:rPr>
              <a:t>Liceo Scientifico internazionale </a:t>
            </a:r>
            <a:r>
              <a:rPr lang="it-IT" b="1" i="1" dirty="0">
                <a:solidFill>
                  <a:schemeClr val="tx1"/>
                </a:solidFill>
                <a:latin typeface="Arial" pitchFamily="34" charset="0"/>
                <a:cs typeface="Arial" pitchFamily="34" charset="0"/>
              </a:rPr>
              <a:t>( </a:t>
            </a:r>
            <a:r>
              <a:rPr lang="it-IT" b="1" i="1" dirty="0">
                <a:solidFill>
                  <a:schemeClr val="tx1"/>
                </a:solidFill>
                <a:latin typeface="Arial" pitchFamily="34" charset="0"/>
                <a:cs typeface="Arial" pitchFamily="34" charset="0"/>
                <a:hlinkClick r:id="rId9" action="ppaction://hlinkfile"/>
              </a:rPr>
              <a:t>IV F)</a:t>
            </a:r>
            <a:endParaRPr lang="it-IT" b="1" i="1" dirty="0">
              <a:solidFill>
                <a:schemeClr val="tx1"/>
              </a:solidFill>
              <a:latin typeface="Arial" pitchFamily="34" charset="0"/>
              <a:cs typeface="Arial" pitchFamily="34" charset="0"/>
            </a:endParaRPr>
          </a:p>
        </p:txBody>
      </p:sp>
      <p:sp>
        <p:nvSpPr>
          <p:cNvPr id="13" name="Rettangolo 12"/>
          <p:cNvSpPr/>
          <p:nvPr/>
        </p:nvSpPr>
        <p:spPr>
          <a:xfrm>
            <a:off x="5688632" y="4449886"/>
            <a:ext cx="2699792" cy="923330"/>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fontAlgn="auto">
              <a:spcBef>
                <a:spcPts val="0"/>
              </a:spcBef>
              <a:spcAft>
                <a:spcPts val="0"/>
              </a:spcAft>
              <a:buFont typeface="Arial" pitchFamily="34" charset="0"/>
              <a:buChar char="•"/>
              <a:defRPr/>
            </a:pPr>
            <a:r>
              <a:rPr lang="it-IT" b="1" dirty="0">
                <a:solidFill>
                  <a:schemeClr val="tx1"/>
                </a:solidFill>
              </a:rPr>
              <a:t> </a:t>
            </a:r>
            <a:r>
              <a:rPr lang="it-IT" b="1" dirty="0">
                <a:solidFill>
                  <a:schemeClr val="tx1"/>
                </a:solidFill>
                <a:latin typeface="Arial" pitchFamily="34" charset="0"/>
                <a:cs typeface="Arial" pitchFamily="34" charset="0"/>
              </a:rPr>
              <a:t>Italiano L2</a:t>
            </a:r>
          </a:p>
          <a:p>
            <a:pPr fontAlgn="auto">
              <a:spcBef>
                <a:spcPts val="0"/>
              </a:spcBef>
              <a:spcAft>
                <a:spcPts val="0"/>
              </a:spcAft>
              <a:buFont typeface="Arial" pitchFamily="34" charset="0"/>
              <a:buChar char="•"/>
              <a:defRPr/>
            </a:pPr>
            <a:r>
              <a:rPr lang="it-IT" b="1" dirty="0">
                <a:solidFill>
                  <a:schemeClr val="tx1"/>
                </a:solidFill>
                <a:latin typeface="Arial" pitchFamily="34" charset="0"/>
                <a:cs typeface="Arial" pitchFamily="34" charset="0"/>
              </a:rPr>
              <a:t> Latino</a:t>
            </a:r>
          </a:p>
          <a:p>
            <a:pPr fontAlgn="auto">
              <a:spcBef>
                <a:spcPts val="0"/>
              </a:spcBef>
              <a:spcAft>
                <a:spcPts val="0"/>
              </a:spcAft>
              <a:buFont typeface="Arial" pitchFamily="34" charset="0"/>
              <a:buChar char="•"/>
              <a:defRPr/>
            </a:pPr>
            <a:r>
              <a:rPr lang="it-IT" b="1" dirty="0">
                <a:solidFill>
                  <a:schemeClr val="tx1"/>
                </a:solidFill>
                <a:latin typeface="Arial" pitchFamily="34" charset="0"/>
                <a:cs typeface="Arial" pitchFamily="34" charset="0"/>
              </a:rPr>
              <a:t> </a:t>
            </a:r>
            <a:r>
              <a:rPr lang="it-IT" b="1" dirty="0">
                <a:solidFill>
                  <a:schemeClr val="tx1"/>
                </a:solidFill>
                <a:latin typeface="Arial" pitchFamily="34" charset="0"/>
                <a:cs typeface="Arial" pitchFamily="34" charset="0"/>
                <a:hlinkClick r:id="rId10" action="ppaction://hlinkfile"/>
              </a:rPr>
              <a:t>Lettere Classiche </a:t>
            </a:r>
            <a:endParaRPr lang="it-IT" b="1" dirty="0">
              <a:solidFill>
                <a:schemeClr val="tx1"/>
              </a:solidFill>
              <a:latin typeface="Arial" pitchFamily="34" charset="0"/>
              <a:cs typeface="Arial" pitchFamily="34" charset="0"/>
            </a:endParaRPr>
          </a:p>
        </p:txBody>
      </p:sp>
      <p:sp>
        <p:nvSpPr>
          <p:cNvPr id="18449" name="Rettangolo 13"/>
          <p:cNvSpPr>
            <a:spLocks noChangeArrowheads="1"/>
          </p:cNvSpPr>
          <p:nvPr/>
        </p:nvSpPr>
        <p:spPr bwMode="auto">
          <a:xfrm>
            <a:off x="179388" y="6237288"/>
            <a:ext cx="3529012" cy="477837"/>
          </a:xfrm>
          <a:prstGeom prst="rect">
            <a:avLst/>
          </a:prstGeom>
          <a:noFill/>
          <a:ln w="9525">
            <a:noFill/>
            <a:miter lim="800000"/>
            <a:headEnd/>
            <a:tailEnd/>
          </a:ln>
        </p:spPr>
        <p:txBody>
          <a:bodyPr>
            <a:spAutoFit/>
          </a:bodyPr>
          <a:lstStyle/>
          <a:p>
            <a:pPr algn="ctr"/>
            <a:r>
              <a:rPr lang="it-IT" sz="1400" b="1"/>
              <a:t>DOCENTI</a:t>
            </a:r>
          </a:p>
          <a:p>
            <a:pPr algn="ctr"/>
            <a:r>
              <a:rPr lang="it-IT" sz="1100" b="1"/>
              <a:t>G.Gavinelli  E. Soglia  M. Triggiani</a:t>
            </a:r>
          </a:p>
        </p:txBody>
      </p:sp>
      <p:sp>
        <p:nvSpPr>
          <p:cNvPr id="18450" name="Rettangolo 14"/>
          <p:cNvSpPr>
            <a:spLocks noChangeArrowheads="1"/>
          </p:cNvSpPr>
          <p:nvPr/>
        </p:nvSpPr>
        <p:spPr bwMode="auto">
          <a:xfrm>
            <a:off x="5364163" y="6237288"/>
            <a:ext cx="3455987" cy="523875"/>
          </a:xfrm>
          <a:prstGeom prst="rect">
            <a:avLst/>
          </a:prstGeom>
          <a:noFill/>
          <a:ln w="9525">
            <a:noFill/>
            <a:miter lim="800000"/>
            <a:headEnd/>
            <a:tailEnd/>
          </a:ln>
        </p:spPr>
        <p:txBody>
          <a:bodyPr>
            <a:spAutoFit/>
          </a:bodyPr>
          <a:lstStyle/>
          <a:p>
            <a:pPr algn="ctr"/>
            <a:r>
              <a:rPr lang="it-IT" sz="1400" b="1"/>
              <a:t>Gruppo di progettazione</a:t>
            </a:r>
          </a:p>
          <a:p>
            <a:pPr algn="ctr"/>
            <a:r>
              <a:rPr lang="it-IT" sz="1400" b="1"/>
              <a:t>TORINO SUD</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333375"/>
            <a:ext cx="9144000" cy="2287588"/>
          </a:xfrm>
          <a:prstGeom prst="rect">
            <a:avLst/>
          </a:prstGeom>
        </p:spPr>
        <p:txBody>
          <a:bodyPr>
            <a:spAutoFit/>
          </a:bodyPr>
          <a:lstStyle/>
          <a:p>
            <a:pPr algn="ctr" fontAlgn="auto">
              <a:spcBef>
                <a:spcPts val="0"/>
              </a:spcBef>
              <a:spcAft>
                <a:spcPts val="0"/>
              </a:spcAft>
              <a:defRPr/>
            </a:pPr>
            <a:r>
              <a:rPr lang="it-IT" sz="4800" b="1" dirty="0">
                <a:solidFill>
                  <a:srgbClr val="C00000"/>
                </a:solidFill>
                <a:latin typeface="+mj-lt"/>
                <a:cs typeface="+mn-cs"/>
              </a:rPr>
              <a:t>LA TRADUZIONE:</a:t>
            </a:r>
          </a:p>
          <a:p>
            <a:pPr algn="ctr" fontAlgn="auto">
              <a:spcBef>
                <a:spcPts val="0"/>
              </a:spcBef>
              <a:spcAft>
                <a:spcPts val="0"/>
              </a:spcAft>
              <a:defRPr/>
            </a:pPr>
            <a:r>
              <a:rPr lang="it-IT" sz="4800" b="1" dirty="0">
                <a:solidFill>
                  <a:srgbClr val="C00000"/>
                </a:solidFill>
                <a:latin typeface="+mj-lt"/>
                <a:cs typeface="+mn-cs"/>
              </a:rPr>
              <a:t>PER UNA </a:t>
            </a:r>
            <a:r>
              <a:rPr lang="it-IT" sz="4800" b="1" dirty="0">
                <a:solidFill>
                  <a:srgbClr val="C00000"/>
                </a:solidFill>
                <a:latin typeface="+mj-lt"/>
                <a:cs typeface="+mn-cs"/>
                <a:hlinkClick r:id="rId3" action="ppaction://hlinkfile"/>
              </a:rPr>
              <a:t>VALUTAZIONE CONDIVISA</a:t>
            </a:r>
            <a:endParaRPr lang="it-IT" sz="4800" b="1" dirty="0">
              <a:solidFill>
                <a:srgbClr val="C00000"/>
              </a:solidFill>
              <a:latin typeface="+mj-lt"/>
              <a:cs typeface="+mn-cs"/>
            </a:endParaRPr>
          </a:p>
        </p:txBody>
      </p:sp>
      <p:sp>
        <p:nvSpPr>
          <p:cNvPr id="20482" name="Rettangolo 2"/>
          <p:cNvSpPr>
            <a:spLocks noChangeArrowheads="1"/>
          </p:cNvSpPr>
          <p:nvPr/>
        </p:nvSpPr>
        <p:spPr bwMode="auto">
          <a:xfrm>
            <a:off x="395288" y="2924175"/>
            <a:ext cx="8424862" cy="3783013"/>
          </a:xfrm>
          <a:prstGeom prst="rect">
            <a:avLst/>
          </a:prstGeom>
          <a:noFill/>
          <a:ln w="9525">
            <a:noFill/>
            <a:miter lim="800000"/>
            <a:headEnd/>
            <a:tailEnd/>
          </a:ln>
        </p:spPr>
        <p:txBody>
          <a:bodyPr>
            <a:spAutoFit/>
          </a:bodyPr>
          <a:lstStyle/>
          <a:p>
            <a:pPr>
              <a:buFont typeface="Arial" charset="0"/>
              <a:buChar char="•"/>
            </a:pPr>
            <a:r>
              <a:rPr lang="it-IT" sz="2400" b="1"/>
              <a:t> </a:t>
            </a:r>
            <a:r>
              <a:rPr lang="it-IT" sz="2800" b="1"/>
              <a:t>Approccio ai testi in lingua e traduzione</a:t>
            </a:r>
          </a:p>
          <a:p>
            <a:pPr>
              <a:buFont typeface="Arial" charset="0"/>
              <a:buChar char="•"/>
            </a:pPr>
            <a:r>
              <a:rPr lang="it-IT" sz="2800" b="1"/>
              <a:t> Produzione collaborativa di una griglia di valutazione </a:t>
            </a:r>
          </a:p>
          <a:p>
            <a:pPr>
              <a:buFont typeface="Arial" charset="0"/>
              <a:buChar char="•"/>
            </a:pPr>
            <a:r>
              <a:rPr lang="it-IT" sz="2800" b="1"/>
              <a:t> Analisi dell’errore sulle traduzioni svolte</a:t>
            </a:r>
          </a:p>
          <a:p>
            <a:pPr>
              <a:buFont typeface="Arial" charset="0"/>
              <a:buChar char="•"/>
            </a:pPr>
            <a:r>
              <a:rPr lang="it-IT" sz="2800" b="1"/>
              <a:t> Produzione di una griglia di autovalutazione degli  errori</a:t>
            </a:r>
          </a:p>
          <a:p>
            <a:pPr>
              <a:buFont typeface="Arial" charset="0"/>
              <a:buChar char="•"/>
            </a:pPr>
            <a:r>
              <a:rPr lang="it-IT" sz="2800" b="1"/>
              <a:t> Analisi e discussione del tema comune ai testi analizzati e tradotti</a:t>
            </a:r>
          </a:p>
          <a:p>
            <a:endParaRPr lang="it-IT">
              <a:latin typeface="Constantia"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755650" y="692150"/>
            <a:ext cx="7632700" cy="1200150"/>
          </a:xfrm>
          <a:prstGeom prst="rect">
            <a:avLst/>
          </a:prstGeom>
        </p:spPr>
        <p:txBody>
          <a:bodyPr>
            <a:spAutoFit/>
          </a:bodyPr>
          <a:lstStyle/>
          <a:p>
            <a:pPr algn="ctr" fontAlgn="auto">
              <a:spcBef>
                <a:spcPts val="0"/>
              </a:spcBef>
              <a:spcAft>
                <a:spcPts val="0"/>
              </a:spcAft>
              <a:defRPr/>
            </a:pPr>
            <a:r>
              <a:rPr lang="it-IT" sz="3600" b="1" dirty="0">
                <a:solidFill>
                  <a:srgbClr val="C00000"/>
                </a:solidFill>
                <a:latin typeface="+mj-lt"/>
                <a:cs typeface="+mn-cs"/>
              </a:rPr>
              <a:t>LA TRADUZIONE:</a:t>
            </a:r>
          </a:p>
          <a:p>
            <a:pPr algn="ctr" fontAlgn="auto">
              <a:spcBef>
                <a:spcPts val="0"/>
              </a:spcBef>
              <a:spcAft>
                <a:spcPts val="0"/>
              </a:spcAft>
              <a:defRPr/>
            </a:pPr>
            <a:r>
              <a:rPr lang="it-IT" sz="3600" b="1" dirty="0">
                <a:solidFill>
                  <a:srgbClr val="C00000"/>
                </a:solidFill>
                <a:latin typeface="+mj-lt"/>
                <a:cs typeface="+mn-cs"/>
              </a:rPr>
              <a:t>PER UNA VALUTAZIONE CONDIVISA</a:t>
            </a:r>
          </a:p>
        </p:txBody>
      </p:sp>
      <p:sp>
        <p:nvSpPr>
          <p:cNvPr id="22530" name="Rettangolo 3"/>
          <p:cNvSpPr>
            <a:spLocks noChangeArrowheads="1"/>
          </p:cNvSpPr>
          <p:nvPr/>
        </p:nvSpPr>
        <p:spPr bwMode="auto">
          <a:xfrm>
            <a:off x="287338" y="2379663"/>
            <a:ext cx="8677275" cy="3786187"/>
          </a:xfrm>
          <a:prstGeom prst="rect">
            <a:avLst/>
          </a:prstGeom>
          <a:noFill/>
          <a:ln w="9525">
            <a:noFill/>
            <a:miter lim="800000"/>
            <a:headEnd/>
            <a:tailEnd/>
          </a:ln>
        </p:spPr>
        <p:txBody>
          <a:bodyPr>
            <a:spAutoFit/>
          </a:bodyPr>
          <a:lstStyle/>
          <a:p>
            <a:r>
              <a:rPr lang="it-IT" sz="2400" b="1"/>
              <a:t>Motivazioni didattiche</a:t>
            </a:r>
          </a:p>
          <a:p>
            <a:pPr>
              <a:buFont typeface="Arial" charset="0"/>
              <a:buChar char="•"/>
            </a:pPr>
            <a:r>
              <a:rPr lang="it-IT" sz="2400"/>
              <a:t>Necessità di strutturare una griglia di valutazione per  le prove di traduzione di lettere classiche ancora più coerente con i progetti del LCE e LSI</a:t>
            </a:r>
          </a:p>
          <a:p>
            <a:pPr>
              <a:buFont typeface="Arial" charset="0"/>
              <a:buChar char="•"/>
            </a:pPr>
            <a:r>
              <a:rPr lang="it-IT" sz="2400"/>
              <a:t>Volontà di coinvolgere gli studenti con condivisione dei parametri di valutazione e dei pesi da assegnare agli errori</a:t>
            </a:r>
          </a:p>
          <a:p>
            <a:pPr>
              <a:buFont typeface="Arial" charset="0"/>
              <a:buChar char="•"/>
            </a:pPr>
            <a:r>
              <a:rPr lang="it-IT" sz="2400"/>
              <a:t>Intenzione di rendere la correzione degli elaborati un  momento formativo più coinvolgente per i ragazzi</a:t>
            </a:r>
          </a:p>
          <a:p>
            <a:pPr>
              <a:buFont typeface="Arial" charset="0"/>
              <a:buChar char="•"/>
            </a:pPr>
            <a:r>
              <a:rPr lang="it-IT" sz="2400"/>
              <a:t>Per gli studenti stranieri necessità di equilibrare la griglia di valutazione alle loro esigenze e difficoltà oggettive.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971550" y="765175"/>
            <a:ext cx="7056438" cy="1076325"/>
          </a:xfrm>
          <a:prstGeom prst="rect">
            <a:avLst/>
          </a:prstGeom>
        </p:spPr>
        <p:txBody>
          <a:bodyPr>
            <a:spAutoFit/>
          </a:bodyPr>
          <a:lstStyle/>
          <a:p>
            <a:pPr algn="ctr" fontAlgn="auto">
              <a:spcBef>
                <a:spcPts val="0"/>
              </a:spcBef>
              <a:spcAft>
                <a:spcPts val="0"/>
              </a:spcAft>
              <a:defRPr/>
            </a:pPr>
            <a:r>
              <a:rPr lang="it-IT" sz="3200" b="1" dirty="0">
                <a:solidFill>
                  <a:srgbClr val="C00000"/>
                </a:solidFill>
                <a:latin typeface="+mj-lt"/>
                <a:cs typeface="+mn-cs"/>
              </a:rPr>
              <a:t>LA TRADUZIONE:</a:t>
            </a:r>
          </a:p>
          <a:p>
            <a:pPr algn="ctr" fontAlgn="auto">
              <a:spcBef>
                <a:spcPts val="0"/>
              </a:spcBef>
              <a:spcAft>
                <a:spcPts val="0"/>
              </a:spcAft>
              <a:defRPr/>
            </a:pPr>
            <a:r>
              <a:rPr lang="it-IT" sz="3200" b="1" dirty="0">
                <a:solidFill>
                  <a:srgbClr val="C00000"/>
                </a:solidFill>
                <a:latin typeface="+mj-lt"/>
                <a:cs typeface="+mn-cs"/>
              </a:rPr>
              <a:t>PER UNA VALUTAZIONE CONDIVISA</a:t>
            </a:r>
          </a:p>
        </p:txBody>
      </p:sp>
      <p:sp>
        <p:nvSpPr>
          <p:cNvPr id="24578" name="Rettangolo 2"/>
          <p:cNvSpPr>
            <a:spLocks noChangeArrowheads="1"/>
          </p:cNvSpPr>
          <p:nvPr/>
        </p:nvSpPr>
        <p:spPr bwMode="auto">
          <a:xfrm>
            <a:off x="971550" y="2411413"/>
            <a:ext cx="7200900" cy="3784600"/>
          </a:xfrm>
          <a:prstGeom prst="rect">
            <a:avLst/>
          </a:prstGeom>
          <a:noFill/>
          <a:ln w="9525">
            <a:noFill/>
            <a:miter lim="800000"/>
            <a:headEnd/>
            <a:tailEnd/>
          </a:ln>
        </p:spPr>
        <p:txBody>
          <a:bodyPr>
            <a:spAutoFit/>
          </a:bodyPr>
          <a:lstStyle/>
          <a:p>
            <a:pPr algn="ctr"/>
            <a:r>
              <a:rPr lang="it-IT" sz="2000" b="1"/>
              <a:t>OBIETTIVI FORMATIVI</a:t>
            </a:r>
          </a:p>
          <a:p>
            <a:endParaRPr lang="it-IT" sz="2000"/>
          </a:p>
          <a:p>
            <a:pPr>
              <a:buFont typeface="Arial" charset="0"/>
              <a:buChar char="•"/>
            </a:pPr>
            <a:r>
              <a:rPr lang="it-IT" sz="2000"/>
              <a:t> consapevolezza delle abilità da raggiungere</a:t>
            </a:r>
          </a:p>
          <a:p>
            <a:pPr>
              <a:buFont typeface="Arial" charset="0"/>
              <a:buChar char="•"/>
            </a:pPr>
            <a:endParaRPr lang="it-IT" sz="2000"/>
          </a:p>
          <a:p>
            <a:pPr>
              <a:buFont typeface="Arial" charset="0"/>
              <a:buChar char="•"/>
            </a:pPr>
            <a:r>
              <a:rPr lang="it-IT" sz="2000"/>
              <a:t> capacità di valutare il differente peso degli errori</a:t>
            </a:r>
          </a:p>
          <a:p>
            <a:pPr>
              <a:buFont typeface="Arial" charset="0"/>
              <a:buChar char="•"/>
            </a:pPr>
            <a:r>
              <a:rPr lang="it-IT" sz="2000"/>
              <a:t>        </a:t>
            </a:r>
          </a:p>
          <a:p>
            <a:pPr>
              <a:buFont typeface="Arial" charset="0"/>
              <a:buChar char="•"/>
            </a:pPr>
            <a:r>
              <a:rPr lang="it-IT" sz="2000"/>
              <a:t> consapevolezza dell’importanza dell’autocorrezione</a:t>
            </a:r>
          </a:p>
          <a:p>
            <a:pPr>
              <a:buFont typeface="Arial" charset="0"/>
              <a:buChar char="•"/>
            </a:pPr>
            <a:endParaRPr lang="it-IT" sz="2000"/>
          </a:p>
          <a:p>
            <a:pPr>
              <a:buFont typeface="Arial" charset="0"/>
              <a:buChar char="•"/>
            </a:pPr>
            <a:r>
              <a:rPr lang="it-IT" sz="2000"/>
              <a:t> saper utilizzare l’errore in positivo</a:t>
            </a:r>
          </a:p>
          <a:p>
            <a:pPr>
              <a:buFont typeface="Arial" charset="0"/>
              <a:buChar char="•"/>
            </a:pPr>
            <a:endParaRPr lang="it-IT" sz="2000"/>
          </a:p>
          <a:p>
            <a:pPr>
              <a:buFont typeface="Arial" charset="0"/>
              <a:buChar char="•"/>
            </a:pPr>
            <a:r>
              <a:rPr lang="it-IT" sz="2000"/>
              <a:t> consapevolezza dell’importanza del confronto con culture diverse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187450" y="476250"/>
            <a:ext cx="6769100" cy="1077913"/>
          </a:xfrm>
          <a:prstGeom prst="rect">
            <a:avLst/>
          </a:prstGeom>
        </p:spPr>
        <p:txBody>
          <a:bodyPr>
            <a:spAutoFit/>
          </a:bodyPr>
          <a:lstStyle/>
          <a:p>
            <a:pPr algn="ctr" fontAlgn="auto">
              <a:spcBef>
                <a:spcPts val="0"/>
              </a:spcBef>
              <a:spcAft>
                <a:spcPts val="0"/>
              </a:spcAft>
              <a:defRPr/>
            </a:pPr>
            <a:r>
              <a:rPr lang="it-IT" sz="3200" b="1" dirty="0">
                <a:solidFill>
                  <a:srgbClr val="C00000"/>
                </a:solidFill>
                <a:latin typeface="+mj-lt"/>
                <a:cs typeface="+mn-cs"/>
              </a:rPr>
              <a:t>LA TRADUZIONE:</a:t>
            </a:r>
          </a:p>
          <a:p>
            <a:pPr algn="ctr" fontAlgn="auto">
              <a:spcBef>
                <a:spcPts val="0"/>
              </a:spcBef>
              <a:spcAft>
                <a:spcPts val="0"/>
              </a:spcAft>
              <a:defRPr/>
            </a:pPr>
            <a:r>
              <a:rPr lang="it-IT" sz="3200" b="1" dirty="0">
                <a:solidFill>
                  <a:srgbClr val="C00000"/>
                </a:solidFill>
                <a:latin typeface="+mj-lt"/>
                <a:cs typeface="+mn-cs"/>
              </a:rPr>
              <a:t>PER UNA VALUTAZIONE CONDIVISA</a:t>
            </a:r>
          </a:p>
        </p:txBody>
      </p:sp>
      <p:sp>
        <p:nvSpPr>
          <p:cNvPr id="26626" name="Rettangolo 2"/>
          <p:cNvSpPr>
            <a:spLocks noChangeArrowheads="1"/>
          </p:cNvSpPr>
          <p:nvPr/>
        </p:nvSpPr>
        <p:spPr bwMode="auto">
          <a:xfrm>
            <a:off x="611188" y="1858963"/>
            <a:ext cx="7777162" cy="3170237"/>
          </a:xfrm>
          <a:prstGeom prst="rect">
            <a:avLst/>
          </a:prstGeom>
          <a:noFill/>
          <a:ln w="9525">
            <a:noFill/>
            <a:miter lim="800000"/>
            <a:headEnd/>
            <a:tailEnd/>
          </a:ln>
        </p:spPr>
        <p:txBody>
          <a:bodyPr>
            <a:spAutoFit/>
          </a:bodyPr>
          <a:lstStyle/>
          <a:p>
            <a:r>
              <a:rPr lang="it-IT" sz="2000" b="1"/>
              <a:t>OBIETTIVI DIDATTICI</a:t>
            </a:r>
          </a:p>
          <a:p>
            <a:endParaRPr lang="it-IT" sz="2000" b="1"/>
          </a:p>
          <a:p>
            <a:r>
              <a:rPr lang="it-IT" sz="2000" b="1"/>
              <a:t>Realizzazione condivisa tra e insieme agli studenti: </a:t>
            </a:r>
          </a:p>
          <a:p>
            <a:pPr>
              <a:buFont typeface="Arial" charset="0"/>
              <a:buChar char="•"/>
            </a:pPr>
            <a:r>
              <a:rPr lang="it-IT" sz="2000"/>
              <a:t> di una </a:t>
            </a:r>
            <a:r>
              <a:rPr lang="it-IT" sz="2000">
                <a:solidFill>
                  <a:srgbClr val="C00000"/>
                </a:solidFill>
              </a:rPr>
              <a:t>griglia di correzione </a:t>
            </a:r>
            <a:r>
              <a:rPr lang="it-IT" sz="2000"/>
              <a:t>con codici di individuazione dell’errore</a:t>
            </a:r>
          </a:p>
          <a:p>
            <a:endParaRPr lang="it-IT" sz="2000"/>
          </a:p>
          <a:p>
            <a:pPr>
              <a:buFont typeface="Arial" charset="0"/>
              <a:buChar char="•"/>
            </a:pPr>
            <a:r>
              <a:rPr lang="it-IT" sz="2000"/>
              <a:t> di una </a:t>
            </a:r>
            <a:r>
              <a:rPr lang="it-IT" sz="2000">
                <a:solidFill>
                  <a:srgbClr val="C00000"/>
                </a:solidFill>
              </a:rPr>
              <a:t>scheda di autovalutazione </a:t>
            </a:r>
            <a:r>
              <a:rPr lang="it-IT" sz="2000"/>
              <a:t>degli errori</a:t>
            </a:r>
          </a:p>
          <a:p>
            <a:endParaRPr lang="it-IT" sz="2000"/>
          </a:p>
          <a:p>
            <a:pPr>
              <a:buFont typeface="Arial" charset="0"/>
              <a:buChar char="•"/>
            </a:pPr>
            <a:r>
              <a:rPr lang="it-IT" sz="2000"/>
              <a:t> di una </a:t>
            </a:r>
            <a:r>
              <a:rPr lang="it-IT" sz="2000">
                <a:solidFill>
                  <a:srgbClr val="C00000"/>
                </a:solidFill>
              </a:rPr>
              <a:t>griglia di valutazione </a:t>
            </a:r>
            <a:r>
              <a:rPr lang="it-IT" sz="2000"/>
              <a:t>per gli </a:t>
            </a:r>
            <a:r>
              <a:rPr lang="it-IT" sz="2000" i="1"/>
              <a:t>studenti stranieri</a:t>
            </a:r>
          </a:p>
          <a:p>
            <a:endParaRPr lang="it-IT" sz="2000" i="1"/>
          </a:p>
          <a:p>
            <a:pPr>
              <a:buFont typeface="Arial" charset="0"/>
              <a:buChar char="•"/>
            </a:pPr>
            <a:r>
              <a:rPr lang="it-IT" sz="2000"/>
              <a:t> di una </a:t>
            </a:r>
            <a:r>
              <a:rPr lang="it-IT" sz="2000">
                <a:solidFill>
                  <a:srgbClr val="C00000"/>
                </a:solidFill>
              </a:rPr>
              <a:t>griglia di valutazione </a:t>
            </a:r>
            <a:r>
              <a:rPr lang="it-IT" sz="2000"/>
              <a:t>per le prove scritte di traduzione</a:t>
            </a:r>
          </a:p>
        </p:txBody>
      </p:sp>
      <p:pic>
        <p:nvPicPr>
          <p:cNvPr id="26627" name="Picture 2"/>
          <p:cNvPicPr>
            <a:picLocks noChangeAspect="1" noChangeArrowheads="1"/>
          </p:cNvPicPr>
          <p:nvPr/>
        </p:nvPicPr>
        <p:blipFill>
          <a:blip r:embed="rId3"/>
          <a:srcRect/>
          <a:stretch>
            <a:fillRect/>
          </a:stretch>
        </p:blipFill>
        <p:spPr bwMode="auto">
          <a:xfrm>
            <a:off x="3930650" y="4994275"/>
            <a:ext cx="857250" cy="666750"/>
          </a:xfrm>
          <a:prstGeom prst="rect">
            <a:avLst/>
          </a:prstGeom>
          <a:noFill/>
          <a:ln w="9525">
            <a:noFill/>
            <a:miter lim="800000"/>
            <a:headEnd/>
            <a:tailEnd/>
          </a:ln>
        </p:spPr>
      </p:pic>
      <p:sp>
        <p:nvSpPr>
          <p:cNvPr id="5" name="Rettangolo 4"/>
          <p:cNvSpPr/>
          <p:nvPr/>
        </p:nvSpPr>
        <p:spPr>
          <a:xfrm>
            <a:off x="683568" y="5653697"/>
            <a:ext cx="7704856" cy="1015663"/>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fontAlgn="auto">
              <a:spcBef>
                <a:spcPts val="0"/>
              </a:spcBef>
              <a:spcAft>
                <a:spcPts val="0"/>
              </a:spcAft>
              <a:defRPr/>
            </a:pPr>
            <a:r>
              <a:rPr lang="it-IT" sz="2000" dirty="0">
                <a:latin typeface="Arial" pitchFamily="34" charset="0"/>
                <a:cs typeface="Arial" pitchFamily="34" charset="0"/>
              </a:rPr>
              <a:t>Le griglie di valutazione e di autovalutazione saranno proposte ai Dipartimenti di “Lettere classiche” e di ”Italiano e latino” dei due Licei presenti nell’istituto.</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p:cNvPicPr>
            <a:picLocks noChangeAspect="1" noChangeArrowheads="1"/>
          </p:cNvPicPr>
          <p:nvPr/>
        </p:nvPicPr>
        <p:blipFill>
          <a:blip r:embed="rId3"/>
          <a:srcRect/>
          <a:stretch>
            <a:fillRect/>
          </a:stretch>
        </p:blipFill>
        <p:spPr bwMode="auto">
          <a:xfrm>
            <a:off x="179388" y="765175"/>
            <a:ext cx="8785225" cy="838200"/>
          </a:xfrm>
          <a:prstGeom prst="rect">
            <a:avLst/>
          </a:prstGeom>
          <a:noFill/>
          <a:ln w="9525">
            <a:noFill/>
            <a:miter lim="800000"/>
            <a:headEnd/>
            <a:tailEnd/>
          </a:ln>
        </p:spPr>
      </p:pic>
      <p:sp>
        <p:nvSpPr>
          <p:cNvPr id="28674" name="Rettangolo 2"/>
          <p:cNvSpPr>
            <a:spLocks noChangeArrowheads="1"/>
          </p:cNvSpPr>
          <p:nvPr/>
        </p:nvSpPr>
        <p:spPr bwMode="auto">
          <a:xfrm>
            <a:off x="0" y="1773238"/>
            <a:ext cx="9144000" cy="4419600"/>
          </a:xfrm>
          <a:prstGeom prst="rect">
            <a:avLst/>
          </a:prstGeom>
          <a:noFill/>
          <a:ln w="9525">
            <a:noFill/>
            <a:miter lim="800000"/>
            <a:headEnd/>
            <a:tailEnd/>
          </a:ln>
        </p:spPr>
        <p:txBody>
          <a:bodyPr>
            <a:spAutoFit/>
          </a:bodyPr>
          <a:lstStyle/>
          <a:p>
            <a:pPr algn="ctr"/>
            <a:r>
              <a:rPr lang="it-IT" sz="2400" b="1"/>
              <a:t>DOCENTI</a:t>
            </a:r>
          </a:p>
          <a:p>
            <a:r>
              <a:rPr lang="it-IT" sz="2000" b="1"/>
              <a:t>Step 1  </a:t>
            </a:r>
            <a:r>
              <a:rPr lang="it-IT" sz="2000"/>
              <a:t>Scelta dei </a:t>
            </a:r>
            <a:r>
              <a:rPr lang="it-IT" sz="2000">
                <a:hlinkClick r:id="rId4" action="ppaction://hlinkfile"/>
              </a:rPr>
              <a:t>testi (</a:t>
            </a:r>
            <a:r>
              <a:rPr lang="it-IT" sz="2000"/>
              <a:t>con le colleghe) </a:t>
            </a:r>
          </a:p>
          <a:p>
            <a:r>
              <a:rPr lang="it-IT" sz="2000" b="1"/>
              <a:t>Step 2</a:t>
            </a:r>
            <a:r>
              <a:rPr lang="it-IT" sz="2000"/>
              <a:t>  Presentazione dell’attività</a:t>
            </a:r>
          </a:p>
          <a:p>
            <a:r>
              <a:rPr lang="it-IT" sz="2000" b="1"/>
              <a:t>Step 3  </a:t>
            </a:r>
            <a:r>
              <a:rPr lang="it-IT" sz="2000"/>
              <a:t>Organizzazione dei gruppi di lavoro e consegna dei testi latini da</a:t>
            </a:r>
          </a:p>
          <a:p>
            <a:r>
              <a:rPr lang="it-IT" sz="2000"/>
              <a:t>tradurre (IV C e F insieme); Organizzazione dei gruppi di lavoro e consegna dei  testi greci da tradurre (IV B separatamente).</a:t>
            </a:r>
          </a:p>
          <a:p>
            <a:r>
              <a:rPr lang="it-IT" sz="2000" b="1"/>
              <a:t>Step 4  </a:t>
            </a:r>
            <a:r>
              <a:rPr lang="it-IT" sz="2000"/>
              <a:t>Consegna di un modello di traduzione dei passi assegnati e di modelli di  griglia di valutazione. Confronto e valutazione delle griglie proposte dagli allievi  per poter avviare l’adattamento degli studenti stranieri</a:t>
            </a:r>
          </a:p>
          <a:p>
            <a:r>
              <a:rPr lang="it-IT" sz="2000" b="1"/>
              <a:t>Step 5  </a:t>
            </a:r>
            <a:r>
              <a:rPr lang="it-IT" sz="2000"/>
              <a:t>Confronto e valutazione delle griglie proposte dagli allievi (anche  dell’adattamento proposto dagli studenti stranieri) </a:t>
            </a:r>
          </a:p>
          <a:p>
            <a:r>
              <a:rPr lang="it-IT" sz="2000" b="1"/>
              <a:t>Step 6  </a:t>
            </a:r>
            <a:r>
              <a:rPr lang="it-IT" sz="2000"/>
              <a:t>Analisi del contenuto dei testi in ciascuna classe</a:t>
            </a:r>
          </a:p>
          <a:p>
            <a:r>
              <a:rPr lang="it-IT" sz="2000" b="1"/>
              <a:t>Step 7  </a:t>
            </a:r>
            <a:r>
              <a:rPr lang="it-IT" sz="2000"/>
              <a:t>Discussione finale in plenaria sul tema trattato</a:t>
            </a:r>
          </a:p>
          <a:p>
            <a:r>
              <a:rPr lang="it-IT" sz="2000" b="1"/>
              <a:t>Step 8  </a:t>
            </a:r>
            <a:r>
              <a:rPr lang="it-IT" sz="2000"/>
              <a:t>Definizione in plenaria della griglia di valutazione condivisa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p:cNvPicPr>
            <a:picLocks noChangeAspect="1" noChangeArrowheads="1"/>
          </p:cNvPicPr>
          <p:nvPr/>
        </p:nvPicPr>
        <p:blipFill>
          <a:blip r:embed="rId3"/>
          <a:srcRect/>
          <a:stretch>
            <a:fillRect/>
          </a:stretch>
        </p:blipFill>
        <p:spPr bwMode="auto">
          <a:xfrm>
            <a:off x="179388" y="765175"/>
            <a:ext cx="8785225" cy="838200"/>
          </a:xfrm>
          <a:prstGeom prst="rect">
            <a:avLst/>
          </a:prstGeom>
          <a:noFill/>
          <a:ln w="9525">
            <a:noFill/>
            <a:miter lim="800000"/>
            <a:headEnd/>
            <a:tailEnd/>
          </a:ln>
        </p:spPr>
      </p:pic>
      <p:sp>
        <p:nvSpPr>
          <p:cNvPr id="30722" name="Rettangolo 2"/>
          <p:cNvSpPr>
            <a:spLocks noChangeArrowheads="1"/>
          </p:cNvSpPr>
          <p:nvPr/>
        </p:nvSpPr>
        <p:spPr bwMode="auto">
          <a:xfrm>
            <a:off x="611188" y="1557338"/>
            <a:ext cx="7921625" cy="5116512"/>
          </a:xfrm>
          <a:prstGeom prst="rect">
            <a:avLst/>
          </a:prstGeom>
          <a:noFill/>
          <a:ln w="9525">
            <a:noFill/>
            <a:miter lim="800000"/>
            <a:headEnd/>
            <a:tailEnd/>
          </a:ln>
        </p:spPr>
        <p:txBody>
          <a:bodyPr>
            <a:spAutoFit/>
          </a:bodyPr>
          <a:lstStyle/>
          <a:p>
            <a:pPr algn="ctr"/>
            <a:r>
              <a:rPr lang="it-IT" sz="2200" b="1"/>
              <a:t>STUDENTI</a:t>
            </a:r>
          </a:p>
          <a:p>
            <a:r>
              <a:rPr lang="it-IT" sz="2200" b="1"/>
              <a:t>Step 1 </a:t>
            </a:r>
            <a:r>
              <a:rPr lang="it-IT" sz="2200"/>
              <a:t>Traduzione del passo assegnato in gruppi misti (IV C e F insieme; IV B separatamente).</a:t>
            </a:r>
          </a:p>
          <a:p>
            <a:r>
              <a:rPr lang="it-IT" sz="2200" b="1"/>
              <a:t>Step 2 </a:t>
            </a:r>
            <a:r>
              <a:rPr lang="it-IT" sz="2200">
                <a:hlinkClick r:id="rId4" action="ppaction://hlinkfile"/>
              </a:rPr>
              <a:t>Correzione della traduzione </a:t>
            </a:r>
            <a:r>
              <a:rPr lang="it-IT" sz="2200"/>
              <a:t>fatta da un altro gruppo ed elaborazione di una </a:t>
            </a:r>
            <a:r>
              <a:rPr lang="it-IT" sz="2200">
                <a:hlinkClick r:id="rId5" action="ppaction://hlinkfile"/>
              </a:rPr>
              <a:t>griglia di valutazione </a:t>
            </a:r>
            <a:r>
              <a:rPr lang="it-IT" sz="2200"/>
              <a:t>e di una di autocorrezione (IV C e F insieme in gruppi misti; IV B separatamente).  Analisi della griglia di autocorrezione e di valutazione sulla base di uno dei testi utilizzati da parte degli studenti stranieri. Proposta di adeguamento delle griglie dopo la riflessione sulle proprie competenze sia di traduzione che di resa in italiano L2. </a:t>
            </a:r>
          </a:p>
          <a:p>
            <a:r>
              <a:rPr lang="it-IT" sz="2200" b="1"/>
              <a:t>Step 3 </a:t>
            </a:r>
            <a:r>
              <a:rPr lang="it-IT" sz="2200"/>
              <a:t>Analisi del contenuto dei testi </a:t>
            </a:r>
          </a:p>
          <a:p>
            <a:r>
              <a:rPr lang="it-IT" sz="2200" b="1"/>
              <a:t>Step 7 </a:t>
            </a:r>
            <a:r>
              <a:rPr lang="it-IT" sz="2200"/>
              <a:t>Discussione finale in plenaria sul tema trattato </a:t>
            </a:r>
          </a:p>
          <a:p>
            <a:r>
              <a:rPr lang="it-IT" sz="2200" b="1"/>
              <a:t>Step 8 </a:t>
            </a:r>
            <a:r>
              <a:rPr lang="it-IT" sz="2200"/>
              <a:t>Definizione in plenaria della griglia di valutazione condivisa</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Personalizzato 1">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242</TotalTime>
  <Words>940</Words>
  <Application>Microsoft Office PowerPoint</Application>
  <PresentationFormat>Presentazione su schermo (4:3)</PresentationFormat>
  <Paragraphs>296</Paragraphs>
  <Slides>15</Slides>
  <Notes>15</Notes>
  <HiddenSlides>0</HiddenSlides>
  <MMClips>0</MMClips>
  <ScaleCrop>false</ScaleCrop>
  <HeadingPairs>
    <vt:vector size="6" baseType="variant">
      <vt:variant>
        <vt:lpstr>Caratteri utilizzati</vt:lpstr>
      </vt:variant>
      <vt:variant>
        <vt:i4>5</vt:i4>
      </vt:variant>
      <vt:variant>
        <vt:lpstr>Modello struttura</vt:lpstr>
      </vt:variant>
      <vt:variant>
        <vt:i4>2</vt:i4>
      </vt:variant>
      <vt:variant>
        <vt:lpstr>Titoli diapositive</vt:lpstr>
      </vt:variant>
      <vt:variant>
        <vt:i4>15</vt:i4>
      </vt:variant>
    </vt:vector>
  </HeadingPairs>
  <TitlesOfParts>
    <vt:vector size="22" baseType="lpstr">
      <vt:lpstr>Arial</vt:lpstr>
      <vt:lpstr>Calibri</vt:lpstr>
      <vt:lpstr>Constantia</vt:lpstr>
      <vt:lpstr>Wingdings 2</vt:lpstr>
      <vt:lpstr>Times New Roman</vt:lpstr>
      <vt:lpstr>Equinozio</vt:lpstr>
      <vt:lpstr>Equinozio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PIANO NAZIONALE POSEIDON  Progetto di formazione per docenti  di Italiano L1, Italiano L2, Lingue Straniere e Lingue Classiche</dc:title>
  <dc:creator>MARIA</dc:creator>
  <cp:lastModifiedBy>Ada</cp:lastModifiedBy>
  <cp:revision>30</cp:revision>
  <dcterms:created xsi:type="dcterms:W3CDTF">2011-06-29T13:39:27Z</dcterms:created>
  <dcterms:modified xsi:type="dcterms:W3CDTF">2011-07-17T17:35:21Z</dcterms:modified>
</cp:coreProperties>
</file>