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0" y="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A299D-92E9-419D-9B0B-8D308B6667C0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BCEE9-C189-44F4-8758-7627DF1377EA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BCEE9-C189-44F4-8758-7627DF1377EA}" type="slidenum">
              <a:rPr lang="es-VE" smtClean="0"/>
              <a:t>1</a:t>
            </a:fld>
            <a:endParaRPr lang="es-V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657CEAC-9F07-4681-B9F4-0BDD8E579BE7}" type="datetimeFigureOut">
              <a:rPr lang="es-VE" smtClean="0"/>
              <a:t>28/07/2011</a:t>
            </a:fld>
            <a:endParaRPr lang="es-VE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C90BF6-B470-4B5B-A207-8AED2B910A58}" type="slidenum">
              <a:rPr lang="es-VE" smtClean="0"/>
              <a:t>‹Nº›</a:t>
            </a:fld>
            <a:endParaRPr lang="es-V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86116" y="428604"/>
            <a:ext cx="2000264" cy="428628"/>
          </a:xfrm>
        </p:spPr>
        <p:txBody>
          <a:bodyPr>
            <a:noAutofit/>
          </a:bodyPr>
          <a:lstStyle/>
          <a:p>
            <a:r>
              <a:rPr lang="es-VE" sz="2400" dirty="0" smtClean="0">
                <a:latin typeface="Arial Black" pitchFamily="34" charset="0"/>
              </a:rPr>
              <a:t>EJEMPLO</a:t>
            </a:r>
            <a:endParaRPr lang="es-VE" sz="2400" dirty="0">
              <a:latin typeface="Arial Black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14546" y="1071546"/>
            <a:ext cx="4643470" cy="1285884"/>
          </a:xfrm>
          <a:solidFill>
            <a:srgbClr val="FFFF00">
              <a:alpha val="17000"/>
            </a:srgbClr>
          </a:solidFill>
          <a:ln w="107950" cmpd="tri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algn="l"/>
            <a:r>
              <a:rPr lang="es-ES_tradnl" sz="9600" b="1" dirty="0" smtClean="0"/>
              <a:t>Titulo:</a:t>
            </a:r>
            <a:r>
              <a:rPr lang="es-ES_tradnl" sz="9600" b="1" dirty="0"/>
              <a:t> </a:t>
            </a:r>
            <a:endParaRPr lang="es-VE" sz="9600" b="1" dirty="0"/>
          </a:p>
          <a:p>
            <a:pPr algn="l"/>
            <a:r>
              <a:rPr lang="es-ES_tradnl" sz="6400" dirty="0" smtClean="0"/>
              <a:t>Estrategias para implementar el </a:t>
            </a:r>
            <a:r>
              <a:rPr lang="es-ES_tradnl" sz="6400" dirty="0"/>
              <a:t>aprendizaje electrónico en el contexto  </a:t>
            </a:r>
            <a:r>
              <a:rPr lang="es-ES_tradnl" sz="6400" dirty="0" smtClean="0"/>
              <a:t>de educación  inicial </a:t>
            </a:r>
            <a:r>
              <a:rPr lang="es-ES_tradnl" sz="6400" dirty="0"/>
              <a:t>a </a:t>
            </a:r>
            <a:r>
              <a:rPr lang="es-ES_tradnl" sz="6400" dirty="0" smtClean="0"/>
              <a:t>los estudiantes  de cinco años </a:t>
            </a:r>
            <a:r>
              <a:rPr lang="es-ES_tradnl" sz="6400" dirty="0"/>
              <a:t>del </a:t>
            </a:r>
            <a:r>
              <a:rPr lang="es-ES_tradnl" sz="6400" dirty="0" smtClean="0"/>
              <a:t>CEI </a:t>
            </a:r>
            <a:r>
              <a:rPr lang="es-ES_tradnl" sz="6400" dirty="0"/>
              <a:t>Estado </a:t>
            </a:r>
            <a:r>
              <a:rPr lang="es-ES_tradnl" sz="6400" dirty="0" smtClean="0"/>
              <a:t>Mérida, </a:t>
            </a:r>
            <a:r>
              <a:rPr lang="es-ES_tradnl" sz="6400" dirty="0"/>
              <a:t>Municipio Junín Estado </a:t>
            </a:r>
            <a:r>
              <a:rPr lang="es-ES_tradnl" sz="6400" dirty="0" smtClean="0"/>
              <a:t>Táchira.</a:t>
            </a:r>
            <a:endParaRPr lang="es-VE" sz="6400" dirty="0"/>
          </a:p>
          <a:p>
            <a:endParaRPr lang="es-VE" dirty="0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428728" y="2574849"/>
            <a:ext cx="6215074" cy="1354217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0795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OBJETIVO GENERAL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Proponer estrategias para  implementar el aprendizaje electrónico en los estudiantes </a:t>
            </a:r>
            <a:r>
              <a:rPr lang="es-ES_tradnl" sz="1600" dirty="0">
                <a:latin typeface="Arial" pitchFamily="34" charset="0"/>
                <a:ea typeface="Calibri" pitchFamily="34" charset="0"/>
              </a:rPr>
              <a:t> </a:t>
            </a:r>
            <a:r>
              <a:rPr lang="es-ES_tradnl" sz="1600" dirty="0" smtClean="0">
                <a:latin typeface="Arial" pitchFamily="34" charset="0"/>
                <a:ea typeface="Calibri" pitchFamily="34" charset="0"/>
              </a:rPr>
              <a:t>de cinco años del turno de la mañana </a:t>
            </a:r>
            <a:r>
              <a:rPr kumimoji="0" lang="es-ES_tradn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del C.E.I Estado Mérida ,</a:t>
            </a:r>
            <a:r>
              <a:rPr kumimoji="0" lang="es-ES_tradn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ubicado en Rubio Municipio Junín  Estado Táchira.</a:t>
            </a:r>
            <a:r>
              <a:rPr kumimoji="0" lang="es-V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14282" y="4143380"/>
            <a:ext cx="8786874" cy="2354491"/>
          </a:xfrm>
          <a:prstGeom prst="rect">
            <a:avLst/>
          </a:prstGeom>
          <a:solidFill>
            <a:schemeClr val="accent6">
              <a:lumMod val="40000"/>
              <a:lumOff val="60000"/>
              <a:alpha val="22000"/>
            </a:schemeClr>
          </a:solidFill>
          <a:ln w="10795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OBJETIVOS ESPECIFICOS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100" b="1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_tradn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Indagar si existen programas o proyectos sobre aprendizaje electrónicos en la institución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Verificar con que equipos tecnológicos cuenta  el CEI. Mérida para  desarrollar  el aprendizaje electrónico.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Presentar  a los padres y </a:t>
            </a:r>
            <a:r>
              <a:rPr lang="es-ES_tradnl" sz="1600" smtClean="0">
                <a:latin typeface="Arial" pitchFamily="34" charset="0"/>
                <a:cs typeface="Arial" pitchFamily="34" charset="0"/>
              </a:rPr>
              <a:t>representantes  </a:t>
            </a:r>
            <a:r>
              <a:rPr lang="es-ES_tradnl" sz="1600" dirty="0" smtClean="0">
                <a:latin typeface="Arial" pitchFamily="34" charset="0"/>
                <a:cs typeface="Arial" pitchFamily="34" charset="0"/>
              </a:rPr>
              <a:t>estrategias de aprendizaje con la utilización de las tic.</a:t>
            </a:r>
            <a:endParaRPr kumimoji="0" lang="es-V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s-ES_tradnl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Aplicar  en los estudiantes estrategias electrónicas para  lograr aprendizajes significativos.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100" b="1" dirty="0">
              <a:latin typeface="Arial" pitchFamily="34" charset="0"/>
              <a:ea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134</TotalTime>
  <Words>95</Words>
  <Application>Microsoft Office PowerPoint</Application>
  <PresentationFormat>Presentación en pantalla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Técnico</vt:lpstr>
      <vt:lpstr>EJEMPLO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</dc:title>
  <dc:creator>Usuario</dc:creator>
  <cp:lastModifiedBy>Usuario</cp:lastModifiedBy>
  <cp:revision>125</cp:revision>
  <dcterms:created xsi:type="dcterms:W3CDTF">2011-07-29T02:10:33Z</dcterms:created>
  <dcterms:modified xsi:type="dcterms:W3CDTF">2011-07-29T04:25:28Z</dcterms:modified>
</cp:coreProperties>
</file>