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7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79ED7F3-3A62-406C-A167-F437295E6141}" type="datetimeFigureOut">
              <a:rPr lang="es-CL" smtClean="0"/>
              <a:pPr/>
              <a:t>16-08-2011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99F1D0-3552-4A9E-8E77-1AFF25A4C43C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¿Cómo están las partículas?</a:t>
            </a:r>
            <a:endParaRPr lang="es-CL" dirty="0"/>
          </a:p>
        </p:txBody>
      </p:sp>
      <p:pic>
        <p:nvPicPr>
          <p:cNvPr id="4" name="Picture 5" descr="atomos_sol_liq_ga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4E1C0"/>
              </a:clrFrom>
              <a:clrTo>
                <a:srgbClr val="F4E1C0">
                  <a:alpha val="0"/>
                </a:srgbClr>
              </a:clrTo>
            </a:clrChange>
          </a:blip>
          <a:srcRect l="67445" t="3069" r="769" b="6179"/>
          <a:stretch>
            <a:fillRect/>
          </a:stretch>
        </p:blipFill>
        <p:spPr>
          <a:xfrm>
            <a:off x="539552" y="1628799"/>
            <a:ext cx="2232248" cy="2417965"/>
          </a:xfrm>
          <a:prstGeom prst="rect">
            <a:avLst/>
          </a:prstGeom>
          <a:noFill/>
        </p:spPr>
      </p:pic>
      <p:pic>
        <p:nvPicPr>
          <p:cNvPr id="5" name="Picture 5" descr="atomos_sol_liq_g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4E1C0"/>
              </a:clrFrom>
              <a:clrTo>
                <a:srgbClr val="F4E1C0">
                  <a:alpha val="0"/>
                </a:srgbClr>
              </a:clrTo>
            </a:clrChange>
          </a:blip>
          <a:srcRect t="3069" r="68244" b="3231"/>
          <a:stretch>
            <a:fillRect/>
          </a:stretch>
        </p:blipFill>
        <p:spPr>
          <a:xfrm>
            <a:off x="6732240" y="1916832"/>
            <a:ext cx="2088232" cy="2088232"/>
          </a:xfrm>
          <a:prstGeom prst="rect">
            <a:avLst/>
          </a:prstGeom>
          <a:noFill/>
        </p:spPr>
      </p:pic>
      <p:pic>
        <p:nvPicPr>
          <p:cNvPr id="6" name="Picture 5" descr="atomos_sol_liq_gas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4E1C0"/>
              </a:clrFrom>
              <a:clrTo>
                <a:srgbClr val="F4E1C0">
                  <a:alpha val="0"/>
                </a:srgbClr>
              </a:clrTo>
            </a:clrChange>
          </a:blip>
          <a:srcRect l="34628" t="3069" r="32555" b="127"/>
          <a:stretch>
            <a:fillRect/>
          </a:stretch>
        </p:blipFill>
        <p:spPr>
          <a:xfrm>
            <a:off x="3851920" y="1844824"/>
            <a:ext cx="2304256" cy="2303611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1115616" y="43651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SOLIDO</a:t>
            </a:r>
            <a:endParaRPr lang="es-CL" dirty="0"/>
          </a:p>
        </p:txBody>
      </p:sp>
      <p:sp>
        <p:nvSpPr>
          <p:cNvPr id="9" name="8 CuadroTexto"/>
          <p:cNvSpPr txBox="1"/>
          <p:nvPr/>
        </p:nvSpPr>
        <p:spPr>
          <a:xfrm>
            <a:off x="4427984" y="429309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LIQUIDO</a:t>
            </a:r>
            <a:endParaRPr lang="es-CL" dirty="0"/>
          </a:p>
        </p:txBody>
      </p:sp>
      <p:sp>
        <p:nvSpPr>
          <p:cNvPr id="10" name="9 CuadroTexto"/>
          <p:cNvSpPr txBox="1"/>
          <p:nvPr/>
        </p:nvSpPr>
        <p:spPr>
          <a:xfrm>
            <a:off x="7236296" y="429309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GASEOSO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1669</TotalTime>
  <Words>9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Brío</vt:lpstr>
      <vt:lpstr>¿Cómo están las partículas?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¿Cómo están las partículas?</dc:title>
  <dc:creator>Janita</dc:creator>
  <cp:lastModifiedBy>Janita</cp:lastModifiedBy>
  <cp:revision>31</cp:revision>
  <dcterms:created xsi:type="dcterms:W3CDTF">2011-08-01T21:19:08Z</dcterms:created>
  <dcterms:modified xsi:type="dcterms:W3CDTF">2011-08-16T13:14:40Z</dcterms:modified>
</cp:coreProperties>
</file>