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B8AE-351F-43A7-A3EC-5C0AA2BEE370}" type="datetimeFigureOut">
              <a:rPr lang="es-CL" smtClean="0"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96E5-CB7D-41FB-B516-AD22349C5C7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7" name="Picture 3" descr="C:\Users\Janita\Downloads\Diapositiv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Janita</dc:creator>
  <cp:lastModifiedBy>Janita</cp:lastModifiedBy>
  <cp:revision>4</cp:revision>
  <dcterms:created xsi:type="dcterms:W3CDTF">2011-08-16T12:35:04Z</dcterms:created>
  <dcterms:modified xsi:type="dcterms:W3CDTF">2011-08-16T13:07:13Z</dcterms:modified>
</cp:coreProperties>
</file>