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4B1A78F-ED49-47C9-A35D-9813A022E98F}" type="datetimeFigureOut">
              <a:rPr lang="es-CL" smtClean="0"/>
              <a:t>31-08-2011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BE3E6F8-40E6-49FA-BFC9-7B84536B1999}"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1A78F-ED49-47C9-A35D-9813A022E98F}" type="datetimeFigureOut">
              <a:rPr lang="es-CL" smtClean="0"/>
              <a:t>31-08-2011</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3E6F8-40E6-49FA-BFC9-7B84536B1999}"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lstStyle/>
          <a:p>
            <a:r>
              <a:rPr lang="es-CL" dirty="0" smtClean="0"/>
              <a:t>Fracciones propias</a:t>
            </a:r>
            <a:endParaRPr lang="es-CL" dirty="0"/>
          </a:p>
        </p:txBody>
      </p:sp>
      <p:sp>
        <p:nvSpPr>
          <p:cNvPr id="11271" name="Rectangle 7"/>
          <p:cNvSpPr>
            <a:spLocks noChangeArrowheads="1"/>
          </p:cNvSpPr>
          <p:nvPr/>
        </p:nvSpPr>
        <p:spPr bwMode="auto">
          <a:xfrm>
            <a:off x="428596" y="1169548"/>
            <a:ext cx="785818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2000" b="0" i="0" u="none" strike="noStrike" cap="none" normalizeH="0" baseline="0" dirty="0" smtClean="0">
                <a:ln>
                  <a:noFill/>
                </a:ln>
                <a:solidFill>
                  <a:srgbClr val="993300"/>
                </a:solidFill>
                <a:effectLst/>
                <a:latin typeface="Arial Black" pitchFamily="34" charset="0"/>
                <a:ea typeface="Times New Roman" pitchFamily="18" charset="0"/>
                <a:cs typeface="Times New Roman" pitchFamily="18" charset="0"/>
              </a:rPr>
              <a:t>Fracciones propias</a:t>
            </a:r>
            <a:endParaRPr kumimoji="0" lang="es-CL" sz="20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2000" b="0" i="0" u="none" strike="noStrike" cap="none" normalizeH="0" baseline="0" dirty="0" smtClean="0">
                <a:ln>
                  <a:noFill/>
                </a:ln>
                <a:solidFill>
                  <a:srgbClr val="000000"/>
                </a:solidFill>
                <a:effectLst/>
                <a:latin typeface="Arial Black" pitchFamily="34" charset="0"/>
                <a:ea typeface="Times New Roman" pitchFamily="18" charset="0"/>
                <a:cs typeface="Times New Roman" pitchFamily="18" charset="0"/>
              </a:rPr>
              <a:t> Una fracción propia es sólo una fracción donde el numerador (el número de arriba) es más pequeño que el denominador (el número de abajo). Aquí tienes algunos ejemplos de fracciones propias</a:t>
            </a:r>
            <a:r>
              <a:rPr kumimoji="0" lang="es-CL" sz="2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13" name="12 Imagen" descr="http://www.disfrutalasmatematicas.com/images/fractions/pie-1-2.jpg"/>
          <p:cNvPicPr/>
          <p:nvPr/>
        </p:nvPicPr>
        <p:blipFill>
          <a:blip r:embed="rId2"/>
          <a:srcRect/>
          <a:stretch>
            <a:fillRect/>
          </a:stretch>
        </p:blipFill>
        <p:spPr bwMode="auto">
          <a:xfrm>
            <a:off x="1214414" y="3071810"/>
            <a:ext cx="1785950" cy="1928826"/>
          </a:xfrm>
          <a:prstGeom prst="rect">
            <a:avLst/>
          </a:prstGeom>
          <a:noFill/>
          <a:ln w="9525">
            <a:noFill/>
            <a:miter lim="800000"/>
            <a:headEnd/>
            <a:tailEnd/>
          </a:ln>
        </p:spPr>
      </p:pic>
      <p:pic>
        <p:nvPicPr>
          <p:cNvPr id="14" name="13 Imagen" descr="http://www.disfrutalasmatematicas.com/images/fractions/pie-1-4.jpg"/>
          <p:cNvPicPr/>
          <p:nvPr/>
        </p:nvPicPr>
        <p:blipFill>
          <a:blip r:embed="rId3"/>
          <a:srcRect/>
          <a:stretch>
            <a:fillRect/>
          </a:stretch>
        </p:blipFill>
        <p:spPr bwMode="auto">
          <a:xfrm>
            <a:off x="3786182" y="3571876"/>
            <a:ext cx="1571636" cy="1857388"/>
          </a:xfrm>
          <a:prstGeom prst="rect">
            <a:avLst/>
          </a:prstGeom>
          <a:noFill/>
          <a:ln w="9525">
            <a:noFill/>
            <a:miter lim="800000"/>
            <a:headEnd/>
            <a:tailEnd/>
          </a:ln>
        </p:spPr>
      </p:pic>
      <p:pic>
        <p:nvPicPr>
          <p:cNvPr id="15" name="14 Imagen" descr="http://www.disfrutalasmatematicas.com/images/fractions/pie-3-8.jpg"/>
          <p:cNvPicPr/>
          <p:nvPr/>
        </p:nvPicPr>
        <p:blipFill>
          <a:blip r:embed="rId4"/>
          <a:srcRect/>
          <a:stretch>
            <a:fillRect/>
          </a:stretch>
        </p:blipFill>
        <p:spPr bwMode="auto">
          <a:xfrm>
            <a:off x="5786446" y="3143248"/>
            <a:ext cx="1857388" cy="1571636"/>
          </a:xfrm>
          <a:prstGeom prst="rect">
            <a:avLst/>
          </a:prstGeom>
          <a:noFill/>
          <a:ln w="9525">
            <a:noFill/>
            <a:miter lim="800000"/>
            <a:headEnd/>
            <a:tailEnd/>
          </a:ln>
        </p:spPr>
      </p:pic>
      <p:sp>
        <p:nvSpPr>
          <p:cNvPr id="16" name="15 Rectángulo"/>
          <p:cNvSpPr/>
          <p:nvPr/>
        </p:nvSpPr>
        <p:spPr>
          <a:xfrm>
            <a:off x="1500166" y="5357826"/>
            <a:ext cx="1256434" cy="369332"/>
          </a:xfrm>
          <a:prstGeom prst="rect">
            <a:avLst/>
          </a:prstGeom>
        </p:spPr>
        <p:txBody>
          <a:bodyPr wrap="none">
            <a:spAutoFit/>
          </a:bodyPr>
          <a:lstStyle/>
          <a:p>
            <a:r>
              <a:rPr lang="es-CL" b="1" dirty="0"/>
              <a:t>Una mitad)</a:t>
            </a:r>
            <a:endParaRPr lang="es-CL" dirty="0"/>
          </a:p>
        </p:txBody>
      </p:sp>
      <p:sp>
        <p:nvSpPr>
          <p:cNvPr id="17" name="16 Rectángulo"/>
          <p:cNvSpPr/>
          <p:nvPr/>
        </p:nvSpPr>
        <p:spPr>
          <a:xfrm>
            <a:off x="3786182" y="5500702"/>
            <a:ext cx="1272464" cy="369332"/>
          </a:xfrm>
          <a:prstGeom prst="rect">
            <a:avLst/>
          </a:prstGeom>
        </p:spPr>
        <p:txBody>
          <a:bodyPr wrap="none">
            <a:spAutoFit/>
          </a:bodyPr>
          <a:lstStyle/>
          <a:p>
            <a:r>
              <a:rPr lang="es-CL" b="1" dirty="0"/>
              <a:t>(Un cuarto)</a:t>
            </a:r>
            <a:endParaRPr lang="es-CL" dirty="0"/>
          </a:p>
        </p:txBody>
      </p:sp>
      <p:sp>
        <p:nvSpPr>
          <p:cNvPr id="18" name="17 Rectángulo"/>
          <p:cNvSpPr/>
          <p:nvPr/>
        </p:nvSpPr>
        <p:spPr>
          <a:xfrm rot="10800000" flipV="1">
            <a:off x="6357950" y="4929198"/>
            <a:ext cx="1427378" cy="369332"/>
          </a:xfrm>
          <a:prstGeom prst="rect">
            <a:avLst/>
          </a:prstGeom>
        </p:spPr>
        <p:txBody>
          <a:bodyPr wrap="square">
            <a:spAutoFit/>
          </a:bodyPr>
          <a:lstStyle/>
          <a:p>
            <a:r>
              <a:rPr lang="es-CL" b="1" dirty="0"/>
              <a:t>Tres octavos)</a:t>
            </a:r>
            <a:endParaRPr lang="es-CL" dirty="0"/>
          </a:p>
        </p:txBody>
      </p:sp>
      <p:sp>
        <p:nvSpPr>
          <p:cNvPr id="19" name="18 Rectángulo"/>
          <p:cNvSpPr/>
          <p:nvPr/>
        </p:nvSpPr>
        <p:spPr>
          <a:xfrm>
            <a:off x="1928794" y="5929330"/>
            <a:ext cx="571504" cy="369332"/>
          </a:xfrm>
          <a:prstGeom prst="rect">
            <a:avLst/>
          </a:prstGeom>
        </p:spPr>
        <p:txBody>
          <a:bodyPr wrap="square">
            <a:spAutoFit/>
          </a:bodyPr>
          <a:lstStyle/>
          <a:p>
            <a:r>
              <a:rPr lang="es-CL" b="1" baseline="30000" dirty="0"/>
              <a:t>1</a:t>
            </a:r>
            <a:r>
              <a:rPr lang="es-CL" dirty="0"/>
              <a:t>/</a:t>
            </a:r>
            <a:r>
              <a:rPr lang="es-CL" b="1" baseline="-25000" dirty="0"/>
              <a:t>2</a:t>
            </a:r>
            <a:endParaRPr lang="es-CL" dirty="0"/>
          </a:p>
        </p:txBody>
      </p:sp>
      <p:sp>
        <p:nvSpPr>
          <p:cNvPr id="20" name="19 Rectángulo"/>
          <p:cNvSpPr/>
          <p:nvPr/>
        </p:nvSpPr>
        <p:spPr>
          <a:xfrm>
            <a:off x="4143372" y="6000768"/>
            <a:ext cx="642942" cy="369332"/>
          </a:xfrm>
          <a:prstGeom prst="rect">
            <a:avLst/>
          </a:prstGeom>
        </p:spPr>
        <p:txBody>
          <a:bodyPr wrap="square">
            <a:spAutoFit/>
          </a:bodyPr>
          <a:lstStyle/>
          <a:p>
            <a:r>
              <a:rPr lang="es-CL" b="1" baseline="30000" dirty="0"/>
              <a:t>1</a:t>
            </a:r>
            <a:r>
              <a:rPr lang="es-CL" dirty="0"/>
              <a:t>/</a:t>
            </a:r>
            <a:r>
              <a:rPr lang="es-CL" b="1" baseline="-25000" dirty="0"/>
              <a:t>4</a:t>
            </a:r>
            <a:endParaRPr lang="es-CL" dirty="0"/>
          </a:p>
        </p:txBody>
      </p:sp>
      <p:sp>
        <p:nvSpPr>
          <p:cNvPr id="21" name="20 Rectángulo"/>
          <p:cNvSpPr/>
          <p:nvPr/>
        </p:nvSpPr>
        <p:spPr>
          <a:xfrm>
            <a:off x="6786578" y="5357826"/>
            <a:ext cx="500066" cy="369332"/>
          </a:xfrm>
          <a:prstGeom prst="rect">
            <a:avLst/>
          </a:prstGeom>
        </p:spPr>
        <p:txBody>
          <a:bodyPr wrap="square">
            <a:spAutoFit/>
          </a:bodyPr>
          <a:lstStyle/>
          <a:p>
            <a:r>
              <a:rPr lang="es-CL" b="1" baseline="30000" dirty="0"/>
              <a:t>3</a:t>
            </a:r>
            <a:r>
              <a:rPr lang="es-CL" dirty="0"/>
              <a:t>/</a:t>
            </a:r>
            <a:r>
              <a:rPr lang="es-CL" b="1" baseline="-25000" dirty="0"/>
              <a:t>8</a:t>
            </a:r>
            <a:endParaRPr lang="es-CL"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54</Words>
  <Application>Microsoft Office PowerPoint</Application>
  <PresentationFormat>Presentación en pantalla (4:3)</PresentationFormat>
  <Paragraphs>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Fracciones propias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Fracciones propias</dc:title>
  <dc:creator>Ruth Elgueta</dc:creator>
  <cp:lastModifiedBy>Ruth Elgueta</cp:lastModifiedBy>
  <cp:revision>2</cp:revision>
  <dcterms:created xsi:type="dcterms:W3CDTF">2011-08-31T22:06:38Z</dcterms:created>
  <dcterms:modified xsi:type="dcterms:W3CDTF">2011-08-31T22:17:10Z</dcterms:modified>
</cp:coreProperties>
</file>