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4364-6656-45A7-A5FD-A96ED4FF9A42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EFDD68-AAC2-40D4-84F0-4548C60A4B5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4364-6656-45A7-A5FD-A96ED4FF9A42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FDD68-AAC2-40D4-84F0-4548C60A4B54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1EFDD68-AAC2-40D4-84F0-4548C60A4B54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4364-6656-45A7-A5FD-A96ED4FF9A42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4364-6656-45A7-A5FD-A96ED4FF9A42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1EFDD68-AAC2-40D4-84F0-4548C60A4B5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4364-6656-45A7-A5FD-A96ED4FF9A42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EFDD68-AAC2-40D4-84F0-4548C60A4B5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6B64364-6656-45A7-A5FD-A96ED4FF9A42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FDD68-AAC2-40D4-84F0-4548C60A4B5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4364-6656-45A7-A5FD-A96ED4FF9A42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CL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1EFDD68-AAC2-40D4-84F0-4548C60A4B54}" type="slidenum">
              <a:rPr lang="es-CL" smtClean="0"/>
              <a:t>‹Nº›</a:t>
            </a:fld>
            <a:endParaRPr lang="es-CL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4364-6656-45A7-A5FD-A96ED4FF9A42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1EFDD68-AAC2-40D4-84F0-4548C60A4B5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4364-6656-45A7-A5FD-A96ED4FF9A42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EFDD68-AAC2-40D4-84F0-4548C60A4B5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EFDD68-AAC2-40D4-84F0-4548C60A4B54}" type="slidenum">
              <a:rPr lang="es-CL" smtClean="0"/>
              <a:t>‹Nº›</a:t>
            </a:fld>
            <a:endParaRPr lang="es-CL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4364-6656-45A7-A5FD-A96ED4FF9A42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1EFDD68-AAC2-40D4-84F0-4548C60A4B5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6B64364-6656-45A7-A5FD-A96ED4FF9A42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6B64364-6656-45A7-A5FD-A96ED4FF9A42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EFDD68-AAC2-40D4-84F0-4548C60A4B54}" type="slidenum">
              <a:rPr lang="es-CL" smtClean="0"/>
              <a:t>‹Nº›</a:t>
            </a:fld>
            <a:endParaRPr lang="es-CL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46697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s-MX" sz="2800" b="1" dirty="0" smtClean="0"/>
              <a:t>L</a:t>
            </a:r>
            <a:r>
              <a:rPr lang="es-MX" sz="2800" b="1" dirty="0" smtClean="0"/>
              <a:t>A </a:t>
            </a:r>
            <a:r>
              <a:rPr lang="es-MX" sz="2800" b="1" dirty="0" smtClean="0"/>
              <a:t>POBREZA EN LA ERA GLOBAL,</a:t>
            </a:r>
            <a:br>
              <a:rPr lang="es-MX" sz="2800" b="1" dirty="0" smtClean="0"/>
            </a:br>
            <a:r>
              <a:rPr lang="es-MX" sz="2800" b="1" dirty="0" smtClean="0"/>
              <a:t>PROBLEMAS MEDIOAMBIENTALES Y </a:t>
            </a:r>
            <a:br>
              <a:rPr lang="es-MX" sz="2800" b="1" dirty="0" smtClean="0"/>
            </a:br>
            <a:r>
              <a:rPr lang="es-MX" sz="2800" b="1" dirty="0" smtClean="0"/>
              <a:t>DESAFÍOS DE LA </a:t>
            </a:r>
            <a:r>
              <a:rPr lang="es-MX" sz="2800" b="1" dirty="0" smtClean="0"/>
              <a:t>GOBERNABILIDAD</a:t>
            </a:r>
            <a:br>
              <a:rPr lang="es-MX" sz="2800" b="1" dirty="0" smtClean="0"/>
            </a:br>
            <a:endParaRPr lang="es-CL" sz="2800" b="1" dirty="0"/>
          </a:p>
        </p:txBody>
      </p:sp>
      <p:pic>
        <p:nvPicPr>
          <p:cNvPr id="33794" name="Picture 2" descr="http://www.pobrezamundial.com/wp-content/uploads/pobrez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4644008" cy="4941168"/>
          </a:xfrm>
          <a:prstGeom prst="rect">
            <a:avLst/>
          </a:prstGeom>
          <a:noFill/>
        </p:spPr>
      </p:pic>
      <p:pic>
        <p:nvPicPr>
          <p:cNvPr id="33796" name="Picture 4" descr="http://1.bp.blogspot.com/_Gm9Z_vjBkOA/S98NfKPXWEI/AAAAAAAAAAU/7a5-brPAGuw/s1600/3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916832"/>
            <a:ext cx="4499992" cy="3243834"/>
          </a:xfrm>
          <a:prstGeom prst="rect">
            <a:avLst/>
          </a:prstGeom>
          <a:noFill/>
        </p:spPr>
      </p:pic>
      <p:pic>
        <p:nvPicPr>
          <p:cNvPr id="33798" name="Picture 6" descr="http://2.bp.blogspot.com/-pXOP5OlfF9w/TdLjZqvrSGI/AAAAAAAAAEY/e9nengK5IKU/s1600/gobernabilid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5157192"/>
            <a:ext cx="4499992" cy="1700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BANCO MUNDIAL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dirty="0" smtClean="0"/>
              <a:t>   “</a:t>
            </a:r>
            <a:r>
              <a:rPr lang="es-MX" dirty="0" smtClean="0"/>
              <a:t>La pobreza es hambre. La pobreza es falta de techo bajo el cual resguardarse. La pobreza es estar enfermo y no poder ser </a:t>
            </a:r>
            <a:r>
              <a:rPr lang="es-MX" dirty="0" err="1" smtClean="0"/>
              <a:t>atentido</a:t>
            </a:r>
            <a:r>
              <a:rPr lang="es-MX" dirty="0" smtClean="0"/>
              <a:t> por un médico. La pobreza es no poder ir a la escuela y no saber leer. La pobreza es no tener trabajo, tener miedo al futuro y vivir al día. La pobreza es perder un hijo debido a enfermedades relacionadas con el agua impura. La pobreza es impotencia, falta de representación y libertad. ” Pág. 164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obreza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769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DATOS GENERALES: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dirty="0" smtClean="0"/>
              <a:t>1° Existen más de 1.400. millones de pobres en el mundo. </a:t>
            </a:r>
          </a:p>
          <a:p>
            <a:pPr algn="just">
              <a:buNone/>
            </a:pPr>
            <a:r>
              <a:rPr lang="es-MX" dirty="0" smtClean="0"/>
              <a:t>2° La pobreza es multidimensional</a:t>
            </a:r>
          </a:p>
          <a:p>
            <a:pPr algn="just">
              <a:buNone/>
            </a:pPr>
            <a:r>
              <a:rPr lang="es-MX" dirty="0" smtClean="0"/>
              <a:t>3° Exclusión Social: Según la OIT  en la era global.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66931" y="404664"/>
            <a:ext cx="3986169" cy="6059731"/>
            <a:chOff x="1383" y="1207"/>
            <a:chExt cx="1481" cy="2725"/>
          </a:xfrm>
        </p:grpSpPr>
        <p:pic>
          <p:nvPicPr>
            <p:cNvPr id="5" name="Picture 4" descr="niger%201-71113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83" y="1207"/>
              <a:ext cx="1479" cy="2223"/>
            </a:xfrm>
            <a:prstGeom prst="rect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417" y="3475"/>
              <a:ext cx="1447" cy="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" sz="2000" b="1" dirty="0">
                  <a:latin typeface="Century Gothic" pitchFamily="34" charset="0"/>
                </a:rPr>
                <a:t>Níger, ocupó el año 2005</a:t>
              </a:r>
            </a:p>
            <a:p>
              <a:pPr algn="ctr"/>
              <a:r>
                <a:rPr lang="es-ES" sz="2000" b="1" dirty="0">
                  <a:latin typeface="Century Gothic" pitchFamily="34" charset="0"/>
                </a:rPr>
                <a:t>el último lugar del IDH, puesto</a:t>
              </a:r>
            </a:p>
            <a:p>
              <a:pPr algn="ctr"/>
              <a:r>
                <a:rPr lang="es-ES" sz="2000" b="1" dirty="0">
                  <a:latin typeface="Century Gothic" pitchFamily="34" charset="0"/>
                </a:rPr>
                <a:t>177.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MAGNITUD DEL PROBLEMA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es-MX" sz="4400" dirty="0" smtClean="0"/>
              <a:t>I. 1.500 Millones de personas viven con menos de 2 dólares al día. (BM)</a:t>
            </a:r>
          </a:p>
          <a:p>
            <a:pPr algn="just">
              <a:buNone/>
            </a:pPr>
            <a:r>
              <a:rPr lang="es-MX" sz="4400" dirty="0" smtClean="0"/>
              <a:t>II. El hambre es la forma más extrema de pobreza. (FAO)</a:t>
            </a:r>
          </a:p>
          <a:p>
            <a:pPr algn="just">
              <a:buNone/>
            </a:pPr>
            <a:r>
              <a:rPr lang="es-MX" sz="4400" dirty="0" smtClean="0"/>
              <a:t>III. 29.000 niños mueren en África a diario. (UNICEF)</a:t>
            </a:r>
          </a:p>
          <a:p>
            <a:pPr algn="just">
              <a:buNone/>
            </a:pPr>
            <a:r>
              <a:rPr lang="es-MX" sz="4400" dirty="0" smtClean="0"/>
              <a:t>IV. Aumento desastres naturales. 380 por año. </a:t>
            </a:r>
          </a:p>
          <a:p>
            <a:pPr algn="just">
              <a:buNone/>
            </a:pPr>
            <a:r>
              <a:rPr lang="es-MX" sz="4400" dirty="0" smtClean="0"/>
              <a:t>(OMS)</a:t>
            </a:r>
          </a:p>
          <a:p>
            <a:pPr algn="just">
              <a:buNone/>
            </a:pPr>
            <a:r>
              <a:rPr lang="es-MX" sz="4400" dirty="0" smtClean="0"/>
              <a:t>V. -42% de la población mundial no tiene acceso a instalaciones sanitarias. (UNICEF)</a:t>
            </a:r>
          </a:p>
          <a:p>
            <a:pPr algn="just">
              <a:buNone/>
            </a:pPr>
            <a:r>
              <a:rPr lang="es-MX" sz="4400" dirty="0" smtClean="0"/>
              <a:t>VI. 99% del medio millón de muertes maternas en cada año, ocurre en países subdesarrollados.  OMS</a:t>
            </a:r>
          </a:p>
          <a:p>
            <a:pPr algn="just">
              <a:buNone/>
            </a:pPr>
            <a:r>
              <a:rPr lang="es-MX" sz="4400" dirty="0" smtClean="0"/>
              <a:t>VII. La mortalidad de niños menores de cinco años es 15 veces más elevada en los países de ingreso bajo que en las naciones ricas (BM)</a:t>
            </a:r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</TotalTime>
  <Words>282</Words>
  <Application>Microsoft Office PowerPoint</Application>
  <PresentationFormat>Presentación en pantalla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Civil</vt:lpstr>
      <vt:lpstr>LA POBREZA EN LA ERA GLOBAL, PROBLEMAS MEDIOAMBIENTALES Y  DESAFÍOS DE LA GOBERNABILIDAD </vt:lpstr>
      <vt:lpstr>BANCO MUNDIAL</vt:lpstr>
      <vt:lpstr>Diapositiva 3</vt:lpstr>
      <vt:lpstr>DATOS GENERALES: </vt:lpstr>
      <vt:lpstr>Diapositiva 5</vt:lpstr>
      <vt:lpstr>MAGNITUD DEL PROBLEMA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POBREZA EN LA ERA GLOBAL, PROBLEMAS MEDIOAMBIENTALES Y  DESAFÍOS DE LA GOBERNABILIDAD </dc:title>
  <dc:creator>Pedro</dc:creator>
  <cp:lastModifiedBy>Pedro</cp:lastModifiedBy>
  <cp:revision>1</cp:revision>
  <dcterms:created xsi:type="dcterms:W3CDTF">2011-09-26T20:11:16Z</dcterms:created>
  <dcterms:modified xsi:type="dcterms:W3CDTF">2011-09-26T20:13:26Z</dcterms:modified>
</cp:coreProperties>
</file>