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A799-2227-4CC9-A8A1-436A9D91F482}" type="datetimeFigureOut">
              <a:rPr lang="es-MX" smtClean="0"/>
              <a:pPr/>
              <a:t>23/09/2011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8EAB7-CD19-4C20-907E-3834B58B8C3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Robótica 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857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dirty="0" smtClean="0"/>
              <a:t>La </a:t>
            </a:r>
            <a:r>
              <a:rPr lang="es-MX" dirty="0"/>
              <a:t>robótica</a:t>
            </a:r>
            <a:r>
              <a:rPr lang="es-MX" dirty="0" smtClean="0"/>
              <a:t> es la ciencia y la tecnología de los robots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s-MX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 ocupa del diseño, manufactura y aplicaciones de los robots</a:t>
            </a:r>
            <a:endParaRPr lang="es-MX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6336196" y="18808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://2.bp.blogspot.com/_3YiAs2nYezY/S7zP9UbyEiI/AAAAAAAAADE/sh6l0GpJOqE/s320/robot-1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2124158" cy="2424312"/>
          </a:xfrm>
          <a:prstGeom prst="rect">
            <a:avLst/>
          </a:prstGeom>
          <a:noFill/>
        </p:spPr>
      </p:pic>
      <p:pic>
        <p:nvPicPr>
          <p:cNvPr id="1028" name="Picture 4" descr="http://desmotivaciones.es/demots/201104/RobotLMFA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356992"/>
            <a:ext cx="1656184" cy="32610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57600" y="2996952"/>
            <a:ext cx="5486400" cy="386104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1600" dirty="0" smtClean="0"/>
              <a:t>Robótica </a:t>
            </a:r>
            <a:r>
              <a:rPr lang="es-MX" sz="1600" dirty="0"/>
              <a:t>Industrial:</a:t>
            </a:r>
            <a:r>
              <a:rPr lang="es-MX" sz="1600" dirty="0" smtClean="0"/>
              <a:t>  Es la parte de la Ingeniería que se dedica a la construcción de máquinas capaces de realizar tareas mecánicas y repetitivas de una manera muy eficiente y con costes reducidos. 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/>
              <a:t>Robótica de Servicio:</a:t>
            </a:r>
            <a:r>
              <a:rPr lang="es-MX" sz="1600" dirty="0" smtClean="0"/>
              <a:t>  Es la parte de la </a:t>
            </a:r>
            <a:r>
              <a:rPr lang="es-MX" sz="1600" dirty="0" err="1" smtClean="0"/>
              <a:t>Ingenieria</a:t>
            </a:r>
            <a:r>
              <a:rPr lang="es-MX" sz="1600" dirty="0" smtClean="0"/>
              <a:t> que se centra en el diseño y construcción de máquinas capaces de proporcionar servicios directamente a los miembros que forman sociedad. 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/>
              <a:t>Robótica Inteligente:</a:t>
            </a:r>
            <a:r>
              <a:rPr lang="es-MX" sz="1600" dirty="0" smtClean="0"/>
              <a:t>  Son robots capaces de desarrollar tareas que, desarrolladas en un ser humano, requieren el uso de su capacidad de razonamiento. 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/>
              <a:t>Robótica Humanoide:</a:t>
            </a:r>
            <a:r>
              <a:rPr lang="es-MX" sz="1600" dirty="0" smtClean="0"/>
              <a:t>  Es la parte de la ingeniería que se dedica al desarrollo de sistemas robotizados para imitar determinadas </a:t>
            </a:r>
            <a:r>
              <a:rPr lang="es-MX" sz="1600" dirty="0" err="1" smtClean="0"/>
              <a:t>pecualiaridades</a:t>
            </a:r>
            <a:r>
              <a:rPr lang="es-MX" sz="1600" dirty="0" smtClean="0"/>
              <a:t> del ser humano.</a:t>
            </a:r>
            <a:br>
              <a:rPr lang="es-MX" sz="1600" dirty="0" smtClean="0"/>
            </a:br>
            <a:endParaRPr lang="es-MX" sz="1600" dirty="0"/>
          </a:p>
        </p:txBody>
      </p:sp>
      <p:pic>
        <p:nvPicPr>
          <p:cNvPr id="15362" name="Picture 2" descr="http://1.bp.blogspot.com/_CIh_4_ssTqs/SMbY2f6bMfI/AAAAAAAAADs/ukfyFRZ6Bhk/s320/swiff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3600400" cy="37444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Robótica </vt:lpstr>
      <vt:lpstr>               Robótica Industrial:  Es la parte de la Ingeniería que se dedica a la construcción de máquinas capaces de realizar tareas mecánicas y repetitivas de una manera muy eficiente y con costes reducidos.   Robótica de Servicio:  Es la parte de la Ingenieria que se centra en el diseño y construcción de máquinas capaces de proporcionar servicios directamente a los miembros que forman sociedad.   Robótica Inteligente:  Son robots capaces de desarrollar tareas que, desarrolladas en un ser humano, requieren el uso de su capacidad de razonamiento.   Robótica Humanoide:  Es la parte de la ingeniería que se dedica al desarrollo de sistemas robotizados para imitar determinadas pecualiaridades del ser humano.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Robótica</dc:title>
  <dc:creator>SAM</dc:creator>
  <cp:lastModifiedBy>smartinez</cp:lastModifiedBy>
  <cp:revision>4</cp:revision>
  <dcterms:created xsi:type="dcterms:W3CDTF">2011-09-23T04:38:48Z</dcterms:created>
  <dcterms:modified xsi:type="dcterms:W3CDTF">2011-09-23T16:25:14Z</dcterms:modified>
</cp:coreProperties>
</file>