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0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D9D71E-1516-48D0-8BF0-FEC7297D37D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81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714160-D090-4464-B7D3-275F27F424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5D008-879B-491A-95CC-FB2EB650D93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6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6F1FC-F135-4E5F-BEC0-B24283E6077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64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D6570F-7D56-486D-B09A-B6C8A5FBA60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7EB78-42CA-4DE0-AE31-13B26E3264C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11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81387-F455-48EA-8582-D62A6FF6079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44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850F5-4100-4983-A666-B9523F7F626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2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EB4FC-55D5-4FC5-A88F-0F3F59D270C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78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0450C-8C5E-4C88-B4B0-0E5325E644D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57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C765E-811C-4609-AE3A-22163C0ABC4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32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58E01-2822-4F60-9E65-8FB97962F2D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0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42321-585A-4F37-89F2-89FCF43CE11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01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B15F6-7E9D-4AC2-B06A-BC424E05938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96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0B454-B5BF-4336-A689-43F90E4B83A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6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ED5B7-64BA-46AF-ACDA-8A5B57066AA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2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51642-330F-4452-9097-95EC30C6837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5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FFEB7-4645-4F7B-A83D-0EEC49C6324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019A7-C269-4AE2-9DA5-FC9527A9A06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7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E2DB3-262B-4D5E-AB21-EFE3C51E2B1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EA22E-3F15-44A1-A995-1B1FCBF4986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4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F476B-751B-4BAF-B382-31039FA7149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504B8-30A5-486C-85D6-42B9E18E2FA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2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F8B778-EA75-4494-B87D-204004FA090A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36E90B-822F-4591-8C74-97131403DD8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COMMON LABORATORY TESTS</a:t>
            </a:r>
            <a:endParaRPr lang="es-E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MEDICAL TECHNOLOGY</a:t>
            </a:r>
          </a:p>
          <a:p>
            <a:r>
              <a:rPr lang="es-ES" smtClean="0"/>
              <a:t>ENGLISH 140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med_0385_slide">
  <a:themeElements>
    <a:clrScheme name="Tema de Office 2">
      <a:dk1>
        <a:srgbClr val="000000"/>
      </a:dk1>
      <a:lt1>
        <a:srgbClr val="CC9966"/>
      </a:lt1>
      <a:dk2>
        <a:srgbClr val="000000"/>
      </a:dk2>
      <a:lt2>
        <a:srgbClr val="666666"/>
      </a:lt2>
      <a:accent1>
        <a:srgbClr val="664E14"/>
      </a:accent1>
      <a:accent2>
        <a:srgbClr val="803826"/>
      </a:accent2>
      <a:accent3>
        <a:srgbClr val="E2CAB8"/>
      </a:accent3>
      <a:accent4>
        <a:srgbClr val="000000"/>
      </a:accent4>
      <a:accent5>
        <a:srgbClr val="B8B2AA"/>
      </a:accent5>
      <a:accent6>
        <a:srgbClr val="733221"/>
      </a:accent6>
      <a:hlink>
        <a:srgbClr val="464C0F"/>
      </a:hlink>
      <a:folHlink>
        <a:srgbClr val="663D14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AD5803"/>
        </a:accent1>
        <a:accent2>
          <a:srgbClr val="704C28"/>
        </a:accent2>
        <a:accent3>
          <a:srgbClr val="E2CAB8"/>
        </a:accent3>
        <a:accent4>
          <a:srgbClr val="000000"/>
        </a:accent4>
        <a:accent5>
          <a:srgbClr val="D3B4AA"/>
        </a:accent5>
        <a:accent6>
          <a:srgbClr val="654423"/>
        </a:accent6>
        <a:hlink>
          <a:srgbClr val="512900"/>
        </a:hlink>
        <a:folHlink>
          <a:srgbClr val="70390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664E14"/>
        </a:accent1>
        <a:accent2>
          <a:srgbClr val="803826"/>
        </a:accent2>
        <a:accent3>
          <a:srgbClr val="E2CAB8"/>
        </a:accent3>
        <a:accent4>
          <a:srgbClr val="000000"/>
        </a:accent4>
        <a:accent5>
          <a:srgbClr val="B8B2AA"/>
        </a:accent5>
        <a:accent6>
          <a:srgbClr val="733221"/>
        </a:accent6>
        <a:hlink>
          <a:srgbClr val="464C0F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13402E"/>
        </a:accent1>
        <a:accent2>
          <a:srgbClr val="662933"/>
        </a:accent2>
        <a:accent3>
          <a:srgbClr val="E2CAB8"/>
        </a:accent3>
        <a:accent4>
          <a:srgbClr val="000000"/>
        </a:accent4>
        <a:accent5>
          <a:srgbClr val="AAAFAD"/>
        </a:accent5>
        <a:accent6>
          <a:srgbClr val="5C242D"/>
        </a:accent6>
        <a:hlink>
          <a:srgbClr val="2D3259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663D14"/>
        </a:accent1>
        <a:accent2>
          <a:srgbClr val="464C0F"/>
        </a:accent2>
        <a:accent3>
          <a:srgbClr val="E2CAB8"/>
        </a:accent3>
        <a:accent4>
          <a:srgbClr val="000000"/>
        </a:accent4>
        <a:accent5>
          <a:srgbClr val="B8AFAA"/>
        </a:accent5>
        <a:accent6>
          <a:srgbClr val="3F440C"/>
        </a:accent6>
        <a:hlink>
          <a:srgbClr val="592855"/>
        </a:hlink>
        <a:folHlink>
          <a:srgbClr val="1F39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D5803"/>
        </a:accent1>
        <a:accent2>
          <a:srgbClr val="704C28"/>
        </a:accent2>
        <a:accent3>
          <a:srgbClr val="FFFFFF"/>
        </a:accent3>
        <a:accent4>
          <a:srgbClr val="000000"/>
        </a:accent4>
        <a:accent5>
          <a:srgbClr val="D3B4AA"/>
        </a:accent5>
        <a:accent6>
          <a:srgbClr val="654423"/>
        </a:accent6>
        <a:hlink>
          <a:srgbClr val="512900"/>
        </a:hlink>
        <a:folHlink>
          <a:srgbClr val="70390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4E14"/>
        </a:accent1>
        <a:accent2>
          <a:srgbClr val="803826"/>
        </a:accent2>
        <a:accent3>
          <a:srgbClr val="FFFFFF"/>
        </a:accent3>
        <a:accent4>
          <a:srgbClr val="000000"/>
        </a:accent4>
        <a:accent5>
          <a:srgbClr val="B8B2AA"/>
        </a:accent5>
        <a:accent6>
          <a:srgbClr val="733221"/>
        </a:accent6>
        <a:hlink>
          <a:srgbClr val="464C0F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3402E"/>
        </a:accent1>
        <a:accent2>
          <a:srgbClr val="662933"/>
        </a:accent2>
        <a:accent3>
          <a:srgbClr val="FFFFFF"/>
        </a:accent3>
        <a:accent4>
          <a:srgbClr val="000000"/>
        </a:accent4>
        <a:accent5>
          <a:srgbClr val="AAAFAD"/>
        </a:accent5>
        <a:accent6>
          <a:srgbClr val="5C242D"/>
        </a:accent6>
        <a:hlink>
          <a:srgbClr val="2D3259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3D14"/>
        </a:accent1>
        <a:accent2>
          <a:srgbClr val="464C0F"/>
        </a:accent2>
        <a:accent3>
          <a:srgbClr val="FFFFFF"/>
        </a:accent3>
        <a:accent4>
          <a:srgbClr val="000000"/>
        </a:accent4>
        <a:accent5>
          <a:srgbClr val="B8AFAA"/>
        </a:accent5>
        <a:accent6>
          <a:srgbClr val="3F440C"/>
        </a:accent6>
        <a:hlink>
          <a:srgbClr val="592855"/>
        </a:hlink>
        <a:folHlink>
          <a:srgbClr val="1F39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9966"/>
      </a:lt1>
      <a:dk2>
        <a:srgbClr val="000000"/>
      </a:dk2>
      <a:lt2>
        <a:srgbClr val="666666"/>
      </a:lt2>
      <a:accent1>
        <a:srgbClr val="664E14"/>
      </a:accent1>
      <a:accent2>
        <a:srgbClr val="803826"/>
      </a:accent2>
      <a:accent3>
        <a:srgbClr val="E2CAB8"/>
      </a:accent3>
      <a:accent4>
        <a:srgbClr val="000000"/>
      </a:accent4>
      <a:accent5>
        <a:srgbClr val="B8B2AA"/>
      </a:accent5>
      <a:accent6>
        <a:srgbClr val="733221"/>
      </a:accent6>
      <a:hlink>
        <a:srgbClr val="464C0F"/>
      </a:hlink>
      <a:folHlink>
        <a:srgbClr val="663D14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AD5803"/>
        </a:accent1>
        <a:accent2>
          <a:srgbClr val="704C28"/>
        </a:accent2>
        <a:accent3>
          <a:srgbClr val="E2CAB8"/>
        </a:accent3>
        <a:accent4>
          <a:srgbClr val="000000"/>
        </a:accent4>
        <a:accent5>
          <a:srgbClr val="D3B4AA"/>
        </a:accent5>
        <a:accent6>
          <a:srgbClr val="654423"/>
        </a:accent6>
        <a:hlink>
          <a:srgbClr val="512900"/>
        </a:hlink>
        <a:folHlink>
          <a:srgbClr val="70390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664E14"/>
        </a:accent1>
        <a:accent2>
          <a:srgbClr val="803826"/>
        </a:accent2>
        <a:accent3>
          <a:srgbClr val="E2CAB8"/>
        </a:accent3>
        <a:accent4>
          <a:srgbClr val="000000"/>
        </a:accent4>
        <a:accent5>
          <a:srgbClr val="B8B2AA"/>
        </a:accent5>
        <a:accent6>
          <a:srgbClr val="733221"/>
        </a:accent6>
        <a:hlink>
          <a:srgbClr val="464C0F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13402E"/>
        </a:accent1>
        <a:accent2>
          <a:srgbClr val="662933"/>
        </a:accent2>
        <a:accent3>
          <a:srgbClr val="E2CAB8"/>
        </a:accent3>
        <a:accent4>
          <a:srgbClr val="000000"/>
        </a:accent4>
        <a:accent5>
          <a:srgbClr val="AAAFAD"/>
        </a:accent5>
        <a:accent6>
          <a:srgbClr val="5C242D"/>
        </a:accent6>
        <a:hlink>
          <a:srgbClr val="2D3259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9966"/>
        </a:lt1>
        <a:dk2>
          <a:srgbClr val="000000"/>
        </a:dk2>
        <a:lt2>
          <a:srgbClr val="666666"/>
        </a:lt2>
        <a:accent1>
          <a:srgbClr val="663D14"/>
        </a:accent1>
        <a:accent2>
          <a:srgbClr val="464C0F"/>
        </a:accent2>
        <a:accent3>
          <a:srgbClr val="E2CAB8"/>
        </a:accent3>
        <a:accent4>
          <a:srgbClr val="000000"/>
        </a:accent4>
        <a:accent5>
          <a:srgbClr val="B8AFAA"/>
        </a:accent5>
        <a:accent6>
          <a:srgbClr val="3F440C"/>
        </a:accent6>
        <a:hlink>
          <a:srgbClr val="592855"/>
        </a:hlink>
        <a:folHlink>
          <a:srgbClr val="1F39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D5803"/>
        </a:accent1>
        <a:accent2>
          <a:srgbClr val="704C28"/>
        </a:accent2>
        <a:accent3>
          <a:srgbClr val="FFFFFF"/>
        </a:accent3>
        <a:accent4>
          <a:srgbClr val="000000"/>
        </a:accent4>
        <a:accent5>
          <a:srgbClr val="D3B4AA"/>
        </a:accent5>
        <a:accent6>
          <a:srgbClr val="654423"/>
        </a:accent6>
        <a:hlink>
          <a:srgbClr val="512900"/>
        </a:hlink>
        <a:folHlink>
          <a:srgbClr val="70390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4E14"/>
        </a:accent1>
        <a:accent2>
          <a:srgbClr val="803826"/>
        </a:accent2>
        <a:accent3>
          <a:srgbClr val="FFFFFF"/>
        </a:accent3>
        <a:accent4>
          <a:srgbClr val="000000"/>
        </a:accent4>
        <a:accent5>
          <a:srgbClr val="B8B2AA"/>
        </a:accent5>
        <a:accent6>
          <a:srgbClr val="733221"/>
        </a:accent6>
        <a:hlink>
          <a:srgbClr val="464C0F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3402E"/>
        </a:accent1>
        <a:accent2>
          <a:srgbClr val="662933"/>
        </a:accent2>
        <a:accent3>
          <a:srgbClr val="FFFFFF"/>
        </a:accent3>
        <a:accent4>
          <a:srgbClr val="000000"/>
        </a:accent4>
        <a:accent5>
          <a:srgbClr val="AAAFAD"/>
        </a:accent5>
        <a:accent6>
          <a:srgbClr val="5C242D"/>
        </a:accent6>
        <a:hlink>
          <a:srgbClr val="2D3259"/>
        </a:hlink>
        <a:folHlink>
          <a:srgbClr val="663D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3D14"/>
        </a:accent1>
        <a:accent2>
          <a:srgbClr val="464C0F"/>
        </a:accent2>
        <a:accent3>
          <a:srgbClr val="FFFFFF"/>
        </a:accent3>
        <a:accent4>
          <a:srgbClr val="000000"/>
        </a:accent4>
        <a:accent5>
          <a:srgbClr val="B8AFAA"/>
        </a:accent5>
        <a:accent6>
          <a:srgbClr val="3F440C"/>
        </a:accent6>
        <a:hlink>
          <a:srgbClr val="592855"/>
        </a:hlink>
        <a:folHlink>
          <a:srgbClr val="1F39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med_0385_slide</Template>
  <TotalTime>1</TotalTime>
  <Words>7</Words>
  <Application>Microsoft Office PowerPoint</Application>
  <PresentationFormat>Presentación en pantalla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med_0385_slide</vt:lpstr>
      <vt:lpstr>1_Default Design</vt:lpstr>
      <vt:lpstr>COMMON LABORATORY TESTS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LABORATORY TESTS</dc:title>
  <dc:creator>Marisol Barraza</dc:creator>
  <cp:lastModifiedBy>Marisol Barraza</cp:lastModifiedBy>
  <cp:revision>1</cp:revision>
  <dcterms:created xsi:type="dcterms:W3CDTF">2011-10-06T23:57:57Z</dcterms:created>
  <dcterms:modified xsi:type="dcterms:W3CDTF">2011-10-06T23:59:02Z</dcterms:modified>
</cp:coreProperties>
</file>