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431-B72E-495E-AB2E-42A6ED930DD4}" type="datetimeFigureOut">
              <a:rPr lang="es-MX" smtClean="0"/>
              <a:t>07/10/2011</a:t>
            </a:fld>
            <a:endParaRPr lang="es-MX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0B884FB-2073-4E2D-B942-47492583495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431-B72E-495E-AB2E-42A6ED930DD4}" type="datetimeFigureOut">
              <a:rPr lang="es-MX" smtClean="0"/>
              <a:t>07/10/2011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884FB-2073-4E2D-B942-47492583495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431-B72E-495E-AB2E-42A6ED930DD4}" type="datetimeFigureOut">
              <a:rPr lang="es-MX" smtClean="0"/>
              <a:t>07/10/2011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884FB-2073-4E2D-B942-47492583495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431-B72E-495E-AB2E-42A6ED930DD4}" type="datetimeFigureOut">
              <a:rPr lang="es-MX" smtClean="0"/>
              <a:t>07/10/2011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0B884FB-2073-4E2D-B942-47492583495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431-B72E-495E-AB2E-42A6ED930DD4}" type="datetimeFigureOut">
              <a:rPr lang="es-MX" smtClean="0"/>
              <a:t>07/10/2011</a:t>
            </a:fld>
            <a:endParaRPr lang="es-MX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884FB-2073-4E2D-B942-474925834955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431-B72E-495E-AB2E-42A6ED930DD4}" type="datetimeFigureOut">
              <a:rPr lang="es-MX" smtClean="0"/>
              <a:t>07/10/2011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884FB-2073-4E2D-B942-47492583495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431-B72E-495E-AB2E-42A6ED930DD4}" type="datetimeFigureOut">
              <a:rPr lang="es-MX" smtClean="0"/>
              <a:t>07/10/2011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0B884FB-2073-4E2D-B942-474925834955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431-B72E-495E-AB2E-42A6ED930DD4}" type="datetimeFigureOut">
              <a:rPr lang="es-MX" smtClean="0"/>
              <a:t>07/10/2011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884FB-2073-4E2D-B942-47492583495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431-B72E-495E-AB2E-42A6ED930DD4}" type="datetimeFigureOut">
              <a:rPr lang="es-MX" smtClean="0"/>
              <a:t>07/10/2011</a:t>
            </a:fld>
            <a:endParaRPr lang="es-MX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884FB-2073-4E2D-B942-47492583495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431-B72E-495E-AB2E-42A6ED930DD4}" type="datetimeFigureOut">
              <a:rPr lang="es-MX" smtClean="0"/>
              <a:t>07/10/2011</a:t>
            </a:fld>
            <a:endParaRPr lang="es-MX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884FB-2073-4E2D-B942-47492583495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431-B72E-495E-AB2E-42A6ED930DD4}" type="datetimeFigureOut">
              <a:rPr lang="es-MX" smtClean="0"/>
              <a:t>07/10/2011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884FB-2073-4E2D-B942-474925834955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3C27431-B72E-495E-AB2E-42A6ED930DD4}" type="datetimeFigureOut">
              <a:rPr lang="es-MX" smtClean="0"/>
              <a:t>07/10/2011</a:t>
            </a:fld>
            <a:endParaRPr lang="es-MX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0B884FB-2073-4E2D-B942-474925834955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00034" y="1928802"/>
            <a:ext cx="835824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>
                <a:solidFill>
                  <a:srgbClr val="FF0000"/>
                </a:solidFill>
                <a:latin typeface="Comic Sans MS" pitchFamily="66" charset="0"/>
              </a:rPr>
              <a:t>°DEFINICIÓN.- </a:t>
            </a:r>
            <a:r>
              <a:rPr lang="es-MX" sz="2000" dirty="0" smtClean="0">
                <a:latin typeface="Comic Sans MS" pitchFamily="66" charset="0"/>
              </a:rPr>
              <a:t>"Es un programa que soluciona problemas y da consejos en un área especializada de conocimiento.“</a:t>
            </a:r>
          </a:p>
          <a:p>
            <a:endParaRPr lang="es-MX" sz="2000" dirty="0">
              <a:latin typeface="Comic Sans MS" pitchFamily="66" charset="0"/>
            </a:endParaRPr>
          </a:p>
          <a:p>
            <a:r>
              <a:rPr lang="es-MX" sz="2000" dirty="0" smtClean="0">
                <a:latin typeface="Comic Sans MS" pitchFamily="66" charset="0"/>
              </a:rPr>
              <a:t> </a:t>
            </a:r>
            <a:r>
              <a:rPr lang="es-MX" sz="2000" dirty="0" smtClean="0">
                <a:solidFill>
                  <a:srgbClr val="FF0000"/>
                </a:solidFill>
                <a:latin typeface="Comic Sans MS" pitchFamily="66" charset="0"/>
              </a:rPr>
              <a:t>°OBJETIVO.- </a:t>
            </a:r>
            <a:r>
              <a:rPr lang="es-MX" sz="2000" dirty="0" smtClean="0">
                <a:latin typeface="Comic Sans MS" pitchFamily="66" charset="0"/>
              </a:rPr>
              <a:t>Pueden resolver problemas muy difíciles como los expertos humanos, razonan pero en base a un conocimiento adquirido, funcionan con datos que contienen errores, contemplan múltiples hipótesis en competición simultáneamente, y pueden justificar sus conclusiones.</a:t>
            </a:r>
            <a:endParaRPr lang="es-MX" sz="2000" dirty="0">
              <a:latin typeface="Comic Sans MS" pitchFamily="66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00034" y="714356"/>
            <a:ext cx="416947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Sistemas expertos</a:t>
            </a:r>
            <a:endParaRPr lang="es-ES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</TotalTime>
  <Words>65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Viajes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cfigue</dc:creator>
  <cp:lastModifiedBy>cfigue</cp:lastModifiedBy>
  <cp:revision>1</cp:revision>
  <dcterms:created xsi:type="dcterms:W3CDTF">2011-10-07T16:46:10Z</dcterms:created>
  <dcterms:modified xsi:type="dcterms:W3CDTF">2011-10-07T16:51:36Z</dcterms:modified>
</cp:coreProperties>
</file>