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5"/>
  </p:notesMasterIdLst>
  <p:sldIdLst>
    <p:sldId id="259" r:id="rId2"/>
    <p:sldId id="256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25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A1F8D6-23C2-4B6A-BA93-D4067E56D434}" type="datetimeFigureOut">
              <a:rPr lang="es-ES" smtClean="0"/>
              <a:pPr/>
              <a:t>30/11/2009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58B05C-895C-4199-99B7-0CA71D1776D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58B05C-895C-4199-99B7-0CA71D1776D5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Título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Elipse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399CB-1806-4C2F-BE01-8B49CDC1179E}" type="datetimeFigureOut">
              <a:rPr lang="es-ES" smtClean="0"/>
              <a:pPr/>
              <a:t>30/11/2009</a:t>
            </a:fld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47D6D0-A99C-43C5-ACF9-9135D99E306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399CB-1806-4C2F-BE01-8B49CDC1179E}" type="datetimeFigureOut">
              <a:rPr lang="es-ES" smtClean="0"/>
              <a:pPr/>
              <a:t>30/11/2009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7D6D0-A99C-43C5-ACF9-9135D99E306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399CB-1806-4C2F-BE01-8B49CDC1179E}" type="datetimeFigureOut">
              <a:rPr lang="es-ES" smtClean="0"/>
              <a:pPr/>
              <a:t>30/11/2009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7D6D0-A99C-43C5-ACF9-9135D99E306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97399CB-1806-4C2F-BE01-8B49CDC1179E}" type="datetimeFigureOut">
              <a:rPr lang="es-ES" smtClean="0"/>
              <a:pPr/>
              <a:t>30/11/2009</a:t>
            </a:fld>
            <a:endParaRPr lang="es-ES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6147D6D0-A99C-43C5-ACF9-9135D99E306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6" name="15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399CB-1806-4C2F-BE01-8B49CDC1179E}" type="datetimeFigureOut">
              <a:rPr lang="es-ES" smtClean="0"/>
              <a:pPr/>
              <a:t>30/11/2009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7D6D0-A99C-43C5-ACF9-9135D99E306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7" name="6 Conector recto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399CB-1806-4C2F-BE01-8B49CDC1179E}" type="datetimeFigureOut">
              <a:rPr lang="es-ES" smtClean="0"/>
              <a:pPr/>
              <a:t>30/11/2009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7D6D0-A99C-43C5-ACF9-9135D99E306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7D6D0-A99C-43C5-ACF9-9135D99E306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399CB-1806-4C2F-BE01-8B49CDC1179E}" type="datetimeFigureOut">
              <a:rPr lang="es-ES" smtClean="0"/>
              <a:pPr/>
              <a:t>30/11/2009</a:t>
            </a:fld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2" name="31 Marcador de contenido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4" name="33 Marcador de contenido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10" name="9 Conector recto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399CB-1806-4C2F-BE01-8B49CDC1179E}" type="datetimeFigureOut">
              <a:rPr lang="es-ES" smtClean="0"/>
              <a:pPr/>
              <a:t>30/11/2009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7D6D0-A99C-43C5-ACF9-9135D99E306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399CB-1806-4C2F-BE01-8B49CDC1179E}" type="datetimeFigureOut">
              <a:rPr lang="es-ES" smtClean="0"/>
              <a:pPr/>
              <a:t>30/11/2009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7D6D0-A99C-43C5-ACF9-9135D99E306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Marcador de contenido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1" name="30 Título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97399CB-1806-4C2F-BE01-8B49CDC1179E}" type="datetimeFigureOut">
              <a:rPr lang="es-ES" smtClean="0"/>
              <a:pPr/>
              <a:t>30/11/2009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147D6D0-A99C-43C5-ACF9-9135D99E306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399CB-1806-4C2F-BE01-8B49CDC1179E}" type="datetimeFigureOut">
              <a:rPr lang="es-ES" smtClean="0"/>
              <a:pPr/>
              <a:t>30/11/2009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47D6D0-A99C-43C5-ACF9-9135D99E306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97399CB-1806-4C2F-BE01-8B49CDC1179E}" type="datetimeFigureOut">
              <a:rPr lang="es-ES" smtClean="0"/>
              <a:pPr/>
              <a:t>30/11/2009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6147D6D0-A99C-43C5-ACF9-9135D99E306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G:\KINGSTON%20(F)\Celine%20Dion%20-%20My%20heart%20will%20go%20on.mp3" TargetMode="External"/><Relationship Id="rId6" Type="http://schemas.openxmlformats.org/officeDocument/2006/relationships/image" Target="../media/image5.png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pub28.bravenet.com/guestbook/2346344515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http://www.rincondelpoeta.com.ar/paz/paz_image.jpg"/>
          <p:cNvPicPr>
            <a:picLocks noGrp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 bwMode="auto">
          <a:xfrm>
            <a:off x="1428728" y="2143116"/>
            <a:ext cx="5665278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Imagen" descr="http://www.rincondelpoeta.com.ar/paz/titulo_paz.gif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20" y="357166"/>
            <a:ext cx="8286808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Celine Dion - My heart will go on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/>
          <a:stretch>
            <a:fillRect/>
          </a:stretch>
        </p:blipFill>
        <p:spPr>
          <a:xfrm>
            <a:off x="6715140" y="5143512"/>
            <a:ext cx="214314" cy="214314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20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"/>
            <a:ext cx="7572396" cy="3571876"/>
          </a:xfrm>
        </p:spPr>
        <p:txBody>
          <a:bodyPr>
            <a:noAutofit/>
          </a:bodyPr>
          <a:lstStyle/>
          <a:p>
            <a:r>
              <a:rPr lang="es-ES" b="1" u="sng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Clamor por la Paz...</a:t>
            </a:r>
            <a:endParaRPr lang="es-E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Hermanos del mundo</a:t>
            </a:r>
            <a:b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hijos de nuestro creador,</a:t>
            </a:r>
            <a:b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no miremos al cielo</a:t>
            </a:r>
            <a:b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solo por contemplar su azul,</a:t>
            </a:r>
            <a:b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miremos buscando a Dios</a:t>
            </a:r>
            <a:b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imploremos, busquemos su luz,</a:t>
            </a:r>
            <a:b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tal vez un rayo, un destello</a:t>
            </a:r>
            <a:b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nos deslumbre avisándonos su presencia,</a:t>
            </a:r>
            <a:b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entonces de rodillas</a:t>
            </a:r>
            <a:b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pidamos que borre de cerebros</a:t>
            </a:r>
            <a:b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esa ambición y deseo de matar.</a:t>
            </a:r>
            <a:b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que venga la paz.</a:t>
            </a:r>
            <a:b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necesitamos paz,</a:t>
            </a:r>
            <a:b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endParaRPr lang="es-E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3 Imagen" descr="http://www.rincondelpoeta.com.ar/paz/paloma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29520" y="285728"/>
            <a:ext cx="1424022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Imagen" descr="http://www.rincondelpoeta.com.ar/paz/paloma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29520" y="1714488"/>
            <a:ext cx="1424022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 descr="http://www.rincondelpoeta.com.ar/paz/paloma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58082" y="3071810"/>
            <a:ext cx="1424022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6 Imagen" descr="http://www.rincondelpoeta.com.ar/paz/paloma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58082" y="4429132"/>
            <a:ext cx="1424022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7 Imagen" descr="http://www.rincondelpoeta.com.ar/paz/paloma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5357802"/>
            <a:ext cx="1424022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8 Imagen" descr="http://www.rincondelpoeta.com.ar/paz/paloma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5357802"/>
            <a:ext cx="1424022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que se vayan los guerreros</a:t>
            </a:r>
            <a:br>
              <a:rPr lang="es-E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que broten semillas en los pueblos</a:t>
            </a:r>
            <a:br>
              <a:rPr lang="es-E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no las exterminen con minas</a:t>
            </a:r>
            <a:br>
              <a:rPr lang="es-E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que revientan en la vida de los niños,</a:t>
            </a:r>
            <a:br>
              <a:rPr lang="es-E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que no les permiten crecer</a:t>
            </a:r>
            <a:br>
              <a:rPr lang="es-E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y ser parte importante de la tierra.</a:t>
            </a:r>
            <a:br>
              <a:rPr lang="es-E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pidamos, oremos, gritemos,</a:t>
            </a:r>
            <a:br>
              <a:rPr lang="es-E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todos buscando el cielo,</a:t>
            </a:r>
            <a:br>
              <a:rPr lang="es-E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allí está Dios y no ensordecerá,</a:t>
            </a:r>
            <a:br>
              <a:rPr lang="es-E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él nos escuchará.</a:t>
            </a:r>
            <a:br>
              <a:rPr lang="es-E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pidamos paz,</a:t>
            </a:r>
            <a:br>
              <a:rPr lang="es-E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pidamos paz...</a:t>
            </a:r>
          </a:p>
          <a:p>
            <a:endParaRPr lang="es-ES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027" name="Picture 3" descr="C:\Documents and Settings\clari\Mis documentos\Mis imágenes\thumbnail[12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9454" y="285728"/>
            <a:ext cx="1881190" cy="1540224"/>
          </a:xfrm>
          <a:prstGeom prst="rect">
            <a:avLst/>
          </a:prstGeom>
          <a:noFill/>
        </p:spPr>
      </p:pic>
      <p:pic>
        <p:nvPicPr>
          <p:cNvPr id="8" name="Picture 3" descr="C:\Documents and Settings\clari\Mis documentos\Mis imágenes\thumbnail[12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6578" y="4929198"/>
            <a:ext cx="2047515" cy="1676403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282" y="214290"/>
            <a:ext cx="8229600" cy="6643710"/>
          </a:xfrm>
        </p:spPr>
        <p:txBody>
          <a:bodyPr>
            <a:noAutofit/>
          </a:bodyPr>
          <a:lstStyle/>
          <a:p>
            <a:r>
              <a:rPr lang="es-E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   </a:t>
            </a:r>
            <a:r>
              <a:rPr lang="es-ES" sz="4000" b="1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Paz</a:t>
            </a:r>
            <a:r>
              <a:rPr lang="es-ES" sz="2400" b="1" u="sng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es-ES" sz="2400" b="1" u="sng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Sin </a:t>
            </a:r>
            <a:r>
              <a:rPr lang="es-E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odios con historia,</a:t>
            </a:r>
            <a:br>
              <a:rPr lang="es-E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sin tristezas asustadas</a:t>
            </a:r>
            <a:br>
              <a:rPr lang="es-E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sin estallidos ni gemidos</a:t>
            </a:r>
            <a:br>
              <a:rPr lang="es-E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sin sirenas que espantan</a:t>
            </a:r>
            <a:br>
              <a:rPr lang="es-E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ni muerte agazapada...</a:t>
            </a:r>
            <a:br>
              <a:rPr lang="es-E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bajo aviones asesinos</a:t>
            </a:r>
            <a:br>
              <a:rPr lang="es-E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solo vida y letargo...</a:t>
            </a:r>
            <a:br>
              <a:rPr lang="es-E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solo paz para mi niño.</a:t>
            </a:r>
            <a:br>
              <a:rPr lang="es-E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murallas </a:t>
            </a:r>
            <a:r>
              <a:rPr lang="es-E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blancas</a:t>
            </a:r>
            <a:br>
              <a:rPr lang="es-E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aroma húmedo</a:t>
            </a:r>
            <a:br>
              <a:rPr lang="es-E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campos sin miedo</a:t>
            </a:r>
            <a:br>
              <a:rPr lang="es-E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sueños y hamacas</a:t>
            </a:r>
            <a:br>
              <a:rPr lang="es-E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un niño, una sonrisa</a:t>
            </a:r>
            <a:br>
              <a:rPr lang="es-E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un viejo, un guiño</a:t>
            </a:r>
            <a:br>
              <a:rPr lang="es-E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la paz acurrucada</a:t>
            </a:r>
            <a:br>
              <a:rPr lang="es-E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que no hace ruido.</a:t>
            </a:r>
            <a:r>
              <a:rPr lang="es-ES" sz="2400" dirty="0"/>
              <a:t/>
            </a:r>
            <a:br>
              <a:rPr lang="es-ES" sz="2400" dirty="0"/>
            </a:br>
            <a:endParaRPr lang="es-ES" sz="2400" dirty="0"/>
          </a:p>
        </p:txBody>
      </p:sp>
      <p:pic>
        <p:nvPicPr>
          <p:cNvPr id="4" name="3 Imagen" descr="http://www.rincondelpoeta.com.ar/paz/libro.jpg">
            <a:hlinkClick r:id="rId2" tgtFrame="_blank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2500306"/>
            <a:ext cx="4143404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Imagen" descr="http://www.rincondelpoeta.com.ar/paz/barra.gif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29124" y="5781672"/>
            <a:ext cx="4071966" cy="1076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571472" y="857232"/>
            <a:ext cx="8229600" cy="1833562"/>
          </a:xfrm>
        </p:spPr>
        <p:txBody>
          <a:bodyPr>
            <a:normAutofit/>
          </a:bodyPr>
          <a:lstStyle/>
          <a:p>
            <a:r>
              <a:rPr lang="es-ES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roadway" pitchFamily="82" charset="0"/>
              </a:rPr>
              <a:t> Muchas       gracias!!</a:t>
            </a:r>
            <a:endParaRPr lang="es-ES" sz="4400" dirty="0">
              <a:latin typeface="Broadway" pitchFamily="82" charset="0"/>
            </a:endParaRPr>
          </a:p>
        </p:txBody>
      </p:sp>
      <p:pic>
        <p:nvPicPr>
          <p:cNvPr id="3" name="Picture 4" descr="C:\Documents and Settings\clari\Mis documentos\Mis imágenes\paz.thumbnail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714488"/>
            <a:ext cx="6072230" cy="454202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3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451DF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3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3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28662" y="6286496"/>
            <a:ext cx="7772400" cy="1143008"/>
          </a:xfrm>
        </p:spPr>
        <p:txBody>
          <a:bodyPr>
            <a:normAutofit fontScale="90000"/>
          </a:bodyPr>
          <a:lstStyle/>
          <a:p>
            <a:r>
              <a:rPr lang="es-ES" sz="3100" b="1" i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La paz es un estado del ser, no es una meta o propósito.</a:t>
            </a:r>
            <a:br>
              <a:rPr lang="es-ES" sz="3100" b="1" i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3100" b="1" i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No pertenece a la mente, no tiene razones, motivos ni explicaciones.</a:t>
            </a:r>
            <a:br>
              <a:rPr lang="es-ES" sz="3100" b="1" i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3100" b="1" i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Las personas que viven en paz no están dolidas por las</a:t>
            </a:r>
            <a:br>
              <a:rPr lang="es-ES" sz="3100" b="1" i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3100" b="1" i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miserias y conflictos de la mente.</a:t>
            </a:r>
            <a:br>
              <a:rPr lang="es-ES" sz="3100" b="1" i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3100" b="1" i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Cuando se comprenden los mecanismos de aquella</a:t>
            </a:r>
            <a:br>
              <a:rPr lang="es-ES" sz="3100" b="1" i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3100" b="1" i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se atisba el principio de la paz.</a:t>
            </a:r>
            <a:r>
              <a:rPr lang="es-ES" b="1" i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es-ES" b="1" i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b="1" i="1" dirty="0" smtClean="0"/>
              <a:t/>
            </a:r>
            <a:br>
              <a:rPr lang="es-ES" b="1" i="1" dirty="0" smtClean="0"/>
            </a:br>
            <a:endParaRPr lang="es-ES" b="1" dirty="0"/>
          </a:p>
        </p:txBody>
      </p:sp>
      <p:pic>
        <p:nvPicPr>
          <p:cNvPr id="4" name="3 Imagen" descr="http://www.rincondelpoeta.com.ar/paz/barra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428604"/>
            <a:ext cx="3286148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Allí donde haya combates, allí donde nos</a:t>
            </a:r>
            <a:br>
              <a:rPr lang="es-ES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enfrentemos con un contrincante,</a:t>
            </a:r>
            <a:br>
              <a:rPr lang="es-ES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tenemos que conquistarlo por el amor:</a:t>
            </a:r>
            <a:br>
              <a:rPr lang="es-ES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así actué toda mi vida.</a:t>
            </a:r>
            <a:br>
              <a:rPr lang="es-ES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No se resolvieron todas mis dificultades,</a:t>
            </a:r>
            <a:br>
              <a:rPr lang="es-ES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pero descubrí que esta ley de amor funciona como jamás</a:t>
            </a:r>
            <a:br>
              <a:rPr lang="es-ES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lo hizo la ley de la destrucción.</a:t>
            </a:r>
            <a:br>
              <a:rPr lang="es-ES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es-ES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                                   </a:t>
            </a:r>
            <a:endParaRPr lang="es-E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8" name="7 Imagen" descr="http://www.rincondelpoeta.com.ar/paz/barra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5072074"/>
            <a:ext cx="2571768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57200" y="214290"/>
            <a:ext cx="8686800" cy="6429420"/>
          </a:xfrm>
        </p:spPr>
        <p:txBody>
          <a:bodyPr>
            <a:normAutofit fontScale="55000" lnSpcReduction="20000"/>
          </a:bodyPr>
          <a:lstStyle/>
          <a:p>
            <a:r>
              <a:rPr lang="es-ES" sz="4400" b="1" u="sng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lgerian" pitchFamily="82" charset="0"/>
              </a:rPr>
              <a:t>Plegaria por la Paz</a:t>
            </a:r>
            <a:endParaRPr lang="es-ES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lgerian" pitchFamily="82" charset="0"/>
            </a:endParaRPr>
          </a:p>
          <a:p>
            <a:r>
              <a:rPr lang="es-ES" sz="3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El hombre reniega de su sangre</a:t>
            </a:r>
            <a:br>
              <a:rPr lang="es-ES" sz="3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3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y al verterla como ríos caudalosos</a:t>
            </a:r>
            <a:br>
              <a:rPr lang="es-ES" sz="3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3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derrama la del propio vientre</a:t>
            </a:r>
            <a:br>
              <a:rPr lang="es-ES" sz="3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3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que lo engendró.</a:t>
            </a:r>
            <a:br>
              <a:rPr lang="es-ES" sz="3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3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Son sus propias madres las asesinadas</a:t>
            </a:r>
            <a:br>
              <a:rPr lang="es-ES" sz="3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3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en cada mujer mutilada</a:t>
            </a:r>
            <a:br>
              <a:rPr lang="es-ES" sz="3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3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porque hay un solo Dios que nos hermana.</a:t>
            </a:r>
            <a:br>
              <a:rPr lang="es-ES" sz="3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3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Llora mi alma de poeta emocionada</a:t>
            </a:r>
            <a:br>
              <a:rPr lang="es-ES" sz="3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3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ante todos los pueblos moribundos</a:t>
            </a:r>
            <a:br>
              <a:rPr lang="es-ES" sz="3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3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faltos de fe, esperanza y amor por ellos mismos.</a:t>
            </a:r>
            <a:br>
              <a:rPr lang="es-ES" sz="3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3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Porque el odio se expande cual semilla</a:t>
            </a:r>
            <a:br>
              <a:rPr lang="es-ES" sz="3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3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cultivemos la palabra como arcilla</a:t>
            </a:r>
            <a:br>
              <a:rPr lang="es-ES" sz="3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3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para que en ella florezca la esperanza</a:t>
            </a:r>
            <a:br>
              <a:rPr lang="es-ES" sz="3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3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y la paz nazca en esas almas.</a:t>
            </a:r>
            <a:br>
              <a:rPr lang="es-ES" sz="3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3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Harta ya de imágenes asesinas,</a:t>
            </a:r>
            <a:br>
              <a:rPr lang="es-ES" sz="3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3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suplico a Dios misericordioso y </a:t>
            </a:r>
            <a:br>
              <a:rPr lang="es-ES" sz="3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3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 todos los Maestros Ascendidos</a:t>
            </a:r>
            <a:br>
              <a:rPr lang="es-ES" sz="3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3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para que desciendan los Ángeles </a:t>
            </a:r>
            <a:br>
              <a:rPr lang="es-ES" sz="3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3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y transmuten el odio en el corazón del hombre.</a:t>
            </a:r>
            <a:br>
              <a:rPr lang="es-ES" sz="3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3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Para que cesen las balas</a:t>
            </a:r>
            <a:br>
              <a:rPr lang="es-ES" sz="3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3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la matanza cruel, los desastres, la barbarie,</a:t>
            </a:r>
            <a:br>
              <a:rPr lang="es-ES" sz="3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3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porque en los ojos de un niño moribundo</a:t>
            </a:r>
            <a:br>
              <a:rPr lang="es-ES" sz="3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3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va muriendo poco a poco la inocencia del  mundo.</a:t>
            </a:r>
            <a:endParaRPr lang="es-ES" sz="3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endParaRPr lang="es-ES" sz="3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6" name="5 Imagen" descr="http://www.rincondelpoeta.com.ar/paz/paloma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6578" y="285728"/>
            <a:ext cx="1857388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85728"/>
            <a:ext cx="8329642" cy="6572272"/>
          </a:xfrm>
        </p:spPr>
        <p:txBody>
          <a:bodyPr>
            <a:normAutofit/>
          </a:bodyPr>
          <a:lstStyle/>
          <a:p>
            <a: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La casa de enfrente ya esta destruida.</a:t>
            </a:r>
            <a:b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Se escuchan palabras en muchos idiomas</a:t>
            </a:r>
            <a:b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Ya no existen calles y el hombre murió</a:t>
            </a:r>
            <a:b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¡Que paren la guerra,</a:t>
            </a:r>
            <a:b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en nombre de todos</a:t>
            </a:r>
            <a:b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y en nombre de Dios! </a:t>
            </a:r>
            <a:b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pic>
        <p:nvPicPr>
          <p:cNvPr id="4" name="3 Imagen" descr="http://www.rincondelpoeta.com.ar/paz/paloma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 rot="20862232">
            <a:off x="5286380" y="2857496"/>
            <a:ext cx="3143272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2910" y="2786058"/>
            <a:ext cx="8229600" cy="1143000"/>
          </a:xfrm>
        </p:spPr>
        <p:txBody>
          <a:bodyPr>
            <a:noAutofit/>
          </a:bodyPr>
          <a:lstStyle/>
          <a:p>
            <a:r>
              <a:rPr lang="es-ES" sz="2000" dirty="0"/>
              <a:t/>
            </a:r>
            <a:br>
              <a:rPr lang="es-ES" sz="2000" dirty="0"/>
            </a:br>
            <a:r>
              <a:rPr lang="es-ES" sz="2000" dirty="0"/>
              <a:t/>
            </a:r>
            <a:br>
              <a:rPr lang="es-ES" sz="2000" dirty="0"/>
            </a:br>
            <a:r>
              <a:rPr lang="es-ES" sz="2000" dirty="0"/>
              <a:t/>
            </a:r>
            <a:br>
              <a:rPr lang="es-ES" sz="2000" dirty="0"/>
            </a:br>
            <a:r>
              <a:rPr lang="es-ES" sz="2000" dirty="0"/>
              <a:t/>
            </a:r>
            <a:br>
              <a:rPr lang="es-ES" sz="2000" dirty="0"/>
            </a:br>
            <a:endParaRPr lang="es-ES" sz="2000" dirty="0"/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4000496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No me despierten </a:t>
            </a:r>
            <a:br>
              <a:rPr lang="es-ES" sz="2800" b="1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No me despierten</a:t>
            </a:r>
            <a:br>
              <a:rPr lang="es-E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¡Por favor yo les pido!</a:t>
            </a:r>
            <a:br>
              <a:rPr lang="es-E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Seguiré soñando…</a:t>
            </a:r>
            <a:br>
              <a:rPr lang="es-E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Que no dejé nunca mi nido.</a:t>
            </a:r>
            <a:br>
              <a:rPr lang="es-E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Hace días que abrí mis ojos,</a:t>
            </a:r>
            <a:br>
              <a:rPr lang="es-E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 este mundo desconocido</a:t>
            </a:r>
            <a:br>
              <a:rPr lang="es-E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Y me doy con que los humanos</a:t>
            </a:r>
            <a:br>
              <a:rPr lang="es-E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se tratan como enemigos.</a:t>
            </a:r>
            <a:br>
              <a:rPr lang="es-E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endParaRPr lang="es-ES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857620" y="0"/>
            <a:ext cx="557216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Que el amor y la paz</a:t>
            </a:r>
            <a:br>
              <a:rPr lang="es-E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son meramente un símbolo.</a:t>
            </a:r>
            <a:br>
              <a:rPr lang="es-E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No un don precioso</a:t>
            </a:r>
            <a:br>
              <a:rPr lang="es-E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que se preserva por ser divino.</a:t>
            </a:r>
            <a:br>
              <a:rPr lang="es-E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Sentí alegría por un momento</a:t>
            </a:r>
            <a:br>
              <a:rPr lang="es-E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al fijar los ojos mamá en los     míos.</a:t>
            </a:r>
            <a:br>
              <a:rPr lang="es-E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Cuando me abrió la puerta</a:t>
            </a:r>
            <a:br>
              <a:rPr lang="es-E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 su mágico castillo.</a:t>
            </a:r>
            <a:endParaRPr lang="es-E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929058" y="3441680"/>
            <a:ext cx="44291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 smtClean="0"/>
              <a:t>¿</a:t>
            </a:r>
            <a:r>
              <a:rPr lang="es-E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Será por eso que cada vez</a:t>
            </a:r>
            <a:br>
              <a:rPr lang="es-E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que nacen, lloran los niños?</a:t>
            </a:r>
            <a:br>
              <a:rPr lang="es-E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Porque no estamos preparados</a:t>
            </a:r>
            <a:br>
              <a:rPr lang="es-E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 estos ataques que son ofensivos.</a:t>
            </a:r>
            <a:br>
              <a:rPr lang="es-E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No me despierten ahora</a:t>
            </a:r>
            <a:endParaRPr lang="es-E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214291"/>
            <a:ext cx="9144000" cy="6286544"/>
          </a:xfrm>
        </p:spPr>
        <p:txBody>
          <a:bodyPr>
            <a:noAutofit/>
          </a:bodyPr>
          <a:lstStyle/>
          <a:p>
            <a:r>
              <a:rPr lang="es-E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¡Por favor les pido!</a:t>
            </a:r>
            <a:br>
              <a:rPr lang="es-E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Será el mejor regalo</a:t>
            </a:r>
            <a:br>
              <a:rPr lang="es-E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que pueda haber recibido.</a:t>
            </a:r>
            <a:br>
              <a:rPr lang="es-E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es-E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Rogaré por esos inocentes</a:t>
            </a:r>
            <a:br>
              <a:rPr lang="es-E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que sufren el cruel castigo.</a:t>
            </a:r>
            <a:br>
              <a:rPr lang="es-E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 ser tratados como a grandes</a:t>
            </a:r>
            <a:br>
              <a:rPr lang="es-E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siendo solamente niños…</a:t>
            </a:r>
            <a:br>
              <a:rPr lang="es-E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Viviendo salpicados de sangre</a:t>
            </a:r>
            <a:br>
              <a:rPr lang="es-E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En el fragor de una guerra como un rito.</a:t>
            </a:r>
            <a:br>
              <a:rPr lang="es-E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Porque sus mayores resuelven</a:t>
            </a:r>
            <a:br>
              <a:rPr lang="es-E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con bombardeos sus conflictos.</a:t>
            </a:r>
            <a:br>
              <a:rPr lang="es-E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es-E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Huyendo de sus territorios,</a:t>
            </a:r>
            <a:br>
              <a:rPr lang="es-E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despojados de todo principio.</a:t>
            </a:r>
            <a:br>
              <a:rPr lang="es-E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El precio del poder es caro y se paga</a:t>
            </a:r>
            <a:br>
              <a:rPr lang="es-E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con dolor y el corazón hecho añicos.</a:t>
            </a:r>
            <a:br>
              <a:rPr lang="es-E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¡Señor! escucha mi ruego</a:t>
            </a:r>
            <a:br>
              <a:rPr lang="es-E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Te lo pide este angelito.</a:t>
            </a:r>
            <a:br>
              <a:rPr lang="es-E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Que comienza recién a vivir.</a:t>
            </a:r>
            <a:br>
              <a:rPr lang="es-E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OH Dios ¡Óyeme! te lo suplico.</a:t>
            </a:r>
            <a:br>
              <a:rPr lang="es-E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es-E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2000" dirty="0"/>
              <a:t/>
            </a:r>
            <a:br>
              <a:rPr lang="es-ES" sz="2000" dirty="0"/>
            </a:br>
            <a:endParaRPr lang="es-ES" sz="2000" dirty="0"/>
          </a:p>
        </p:txBody>
      </p:sp>
      <p:pic>
        <p:nvPicPr>
          <p:cNvPr id="5" name="Picture 2" descr="C:\Documents and Settings\clari\Mis documentos\Mis imágenes\untitled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357166"/>
            <a:ext cx="3048000" cy="264320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428712"/>
            <a:ext cx="8229600" cy="5429288"/>
          </a:xfrm>
        </p:spPr>
        <p:txBody>
          <a:bodyPr>
            <a:normAutofit fontScale="92500" lnSpcReduction="10000"/>
          </a:bodyPr>
          <a:lstStyle/>
          <a:p>
            <a:r>
              <a:rPr lang="es-ES" b="1" dirty="0"/>
              <a:t> </a:t>
            </a:r>
            <a: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La paz no es embalsamar palomas,</a:t>
            </a:r>
            <a:b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ni levantar pañuelos, ni inventar la alegría del principio;</a:t>
            </a:r>
            <a:b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paz es justicia y libertad, paz</a:t>
            </a:r>
            <a:b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es una sonrisa blanca. </a:t>
            </a:r>
            <a:b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Paz son los ojos de un niño</a:t>
            </a:r>
            <a:b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inaugurando la magia,</a:t>
            </a:r>
            <a:b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paz es una amor de tiempo</a:t>
            </a:r>
            <a:b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que llega y llena el alma.</a:t>
            </a:r>
            <a:b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Paz</a:t>
            </a:r>
            <a:b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es la poesía,</a:t>
            </a:r>
            <a:b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paz</a:t>
            </a:r>
            <a:b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es la ternura,</a:t>
            </a:r>
            <a:b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paz</a:t>
            </a:r>
            <a:b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es al esperanza.</a:t>
            </a:r>
            <a:b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endParaRPr lang="es-E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3 Imagen" descr="http://www.rincondelpoeta.com.ar/paz/paloma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 rot="418355">
            <a:off x="803853" y="90832"/>
            <a:ext cx="1592230" cy="157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Imagen" descr="http://www.rincondelpoeta.com.ar/paz/paloma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3500438"/>
            <a:ext cx="2214578" cy="1933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357166"/>
            <a:ext cx="8229600" cy="4525963"/>
          </a:xfrm>
        </p:spPr>
        <p:txBody>
          <a:bodyPr>
            <a:noAutofit/>
          </a:bodyPr>
          <a:lstStyle/>
          <a:p>
            <a:r>
              <a:rPr lang="es-ES" sz="1800" b="1" u="sng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Pido Paz</a:t>
            </a:r>
            <a:r>
              <a:rPr lang="es-ES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es-ES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Señor</a:t>
            </a:r>
            <a:r>
              <a:rPr lang="es-ES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...Sólo pido Paz,</a:t>
            </a:r>
            <a:br>
              <a:rPr lang="es-ES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Paz en la tierra...</a:t>
            </a:r>
            <a:br>
              <a:rPr lang="es-ES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 los hombres de buena voluntad...pero...</a:t>
            </a:r>
            <a:br>
              <a:rPr lang="es-ES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Será que los gobernantes</a:t>
            </a:r>
            <a:br>
              <a:rPr lang="es-ES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tienen voluntad de Paz?..</a:t>
            </a:r>
            <a:br>
              <a:rPr lang="es-ES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que dan importancia a la vida?</a:t>
            </a:r>
            <a:br>
              <a:rPr lang="es-ES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¿Será que son felices dirigiendo </a:t>
            </a:r>
            <a:br>
              <a:rPr lang="es-ES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las guerras desde sus escritorios...</a:t>
            </a:r>
            <a:br>
              <a:rPr lang="es-ES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mientras las vidas las dejan sus soldados?</a:t>
            </a:r>
            <a:br>
              <a:rPr lang="es-ES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¿Será que no oyen el llanto...</a:t>
            </a:r>
            <a:br>
              <a:rPr lang="es-ES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 las madres que sufren la pérdida de los hijos</a:t>
            </a:r>
            <a:br>
              <a:rPr lang="es-ES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y de los niños...que mueren de hambre?..</a:t>
            </a:r>
            <a:br>
              <a:rPr lang="es-ES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¿cómo pueden ser tan insensibles ante el dolor.?.</a:t>
            </a:r>
            <a:br>
              <a:rPr lang="es-ES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¿Será que no tienen respeto por las vidas humanas?</a:t>
            </a:r>
            <a:br>
              <a:rPr lang="es-ES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¿o será que todos tienen derecho a perder la vida</a:t>
            </a:r>
            <a:br>
              <a:rPr lang="es-ES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"por la patria"...mientras ellos sólo saben hablar por la tv?</a:t>
            </a:r>
            <a:br>
              <a:rPr lang="es-ES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Son tantas las preguntas conscientes que me hago...</a:t>
            </a:r>
            <a:br>
              <a:rPr lang="es-ES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y sólo puedo pensar que toman la vida como un simple juego...</a:t>
            </a:r>
            <a:br>
              <a:rPr lang="es-ES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yo pregunto Señor...¿hasta cuando?..</a:t>
            </a:r>
            <a:br>
              <a:rPr lang="es-ES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Sólo pido ¡¡ PAZ!!</a:t>
            </a:r>
            <a:br>
              <a:rPr lang="es-ES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s-ES" sz="2000" dirty="0"/>
              <a:t/>
            </a:r>
            <a:br>
              <a:rPr lang="es-ES" sz="2000" dirty="0"/>
            </a:br>
            <a:endParaRPr lang="es-ES" sz="2000" dirty="0"/>
          </a:p>
        </p:txBody>
      </p:sp>
      <p:pic>
        <p:nvPicPr>
          <p:cNvPr id="4" name="3 Imagen" descr="http://www.rincondelpoeta.com.ar/paz/paloma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6870" y="768435"/>
            <a:ext cx="2214578" cy="1933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l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175</TotalTime>
  <Words>85</Words>
  <Application>Microsoft Office PowerPoint</Application>
  <PresentationFormat>Presentación en pantalla (4:3)</PresentationFormat>
  <Paragraphs>18</Paragraphs>
  <Slides>13</Slides>
  <Notes>1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Papel</vt:lpstr>
      <vt:lpstr>Diapositiva 1</vt:lpstr>
      <vt:lpstr>La paz es un estado del ser, no es una meta o propósito. No pertenece a la mente, no tiene razones, motivos ni explicaciones. Las personas que viven en paz no están dolidas por las miserias y conflictos de la mente. Cuando se comprenden los mecanismos de aquella se atisba el principio de la paz.  </vt:lpstr>
      <vt:lpstr>Diapositiva 3</vt:lpstr>
      <vt:lpstr>Diapositiva 4</vt:lpstr>
      <vt:lpstr>Diapositiva 5</vt:lpstr>
      <vt:lpstr>    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clara</dc:creator>
  <cp:lastModifiedBy>JJLopez</cp:lastModifiedBy>
  <cp:revision>16</cp:revision>
  <dcterms:created xsi:type="dcterms:W3CDTF">2004-11-22T12:59:49Z</dcterms:created>
  <dcterms:modified xsi:type="dcterms:W3CDTF">2009-11-30T18:59:34Z</dcterms:modified>
</cp:coreProperties>
</file>