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1F8D6-23C2-4B6A-BA93-D4067E56D434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8B05C-895C-4199-99B7-0CA71D1776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8B05C-895C-4199-99B7-0CA71D1776D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7399CB-1806-4C2F-BE01-8B49CDC1179E}" type="datetimeFigureOut">
              <a:rPr lang="es-ES" smtClean="0"/>
              <a:pPr/>
              <a:t>30/11/2009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47D6D0-A99C-43C5-ACF9-9135D99E3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KINGSTON%20(F)\Celine%20Dion%20-%20My%20heart%20will%20go%20on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pub28.bravenet.com/guestbook/234634451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www.rincondelpoeta.com.ar/paz/paz_image.jpg"/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1428728" y="2143116"/>
            <a:ext cx="566527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rincondelpoeta.com.ar/paz/titulo_paz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57166"/>
            <a:ext cx="828680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eline Dion - My heart will go 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6715140" y="5143512"/>
            <a:ext cx="214314" cy="21431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"/>
            <a:ext cx="7572396" cy="3571876"/>
          </a:xfrm>
        </p:spPr>
        <p:txBody>
          <a:bodyPr>
            <a:noAutofit/>
          </a:bodyPr>
          <a:lstStyle/>
          <a:p>
            <a:r>
              <a:rPr lang="es-ES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Clamor por la Paz...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Hermanos del mundo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hijos de nuestro creador,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miremos al cielo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solo por contemplar su azul,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miremos buscando a Dios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imploremos, busquemos su luz,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tal vez un rayo, un destello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nos deslumbre avisándonos su presencia,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entonces de rodillas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pidamos que borre de cerebros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esa ambición y deseo de matar.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venga la paz.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necesitamos paz,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3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4240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714488"/>
            <a:ext cx="14240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071810"/>
            <a:ext cx="14240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429132"/>
            <a:ext cx="14240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357802"/>
            <a:ext cx="14240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357802"/>
            <a:ext cx="14240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se vayan los guerreros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broten semillas en los pueblos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las exterminen con minas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revientan en la vida de los niños,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no les permiten crecer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ser parte importante de la tierra.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pidamos, oremos, gritemos,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todos buscando el cielo,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allí está Dios y no ensordecerá,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él nos escuchará.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pidamos paz,</a:t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pidamos paz...</a:t>
            </a:r>
          </a:p>
          <a:p>
            <a:endParaRPr lang="es-E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7" name="Picture 3" descr="C:\Documents and Settings\clari\Mis documentos\Mis imágenes\thumbnail[1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85728"/>
            <a:ext cx="1881190" cy="1540224"/>
          </a:xfrm>
          <a:prstGeom prst="rect">
            <a:avLst/>
          </a:prstGeom>
          <a:noFill/>
        </p:spPr>
      </p:pic>
      <p:pic>
        <p:nvPicPr>
          <p:cNvPr id="8" name="Picture 3" descr="C:\Documents and Settings\clari\Mis documentos\Mis imágenes\thumbnail[1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929198"/>
            <a:ext cx="2047515" cy="167640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6643710"/>
          </a:xfrm>
        </p:spPr>
        <p:txBody>
          <a:bodyPr>
            <a:noAutofit/>
          </a:bodyPr>
          <a:lstStyle/>
          <a:p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r>
              <a:rPr lang="es-ES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Paz</a:t>
            </a:r>
            <a:r>
              <a:rPr lang="es-ES" sz="2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s-ES" sz="2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Sin </a:t>
            </a: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odios con historia,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sin tristezas asustadas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sin estallidos ni gemidos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sin sirenas que espantan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ni muerte agazapada...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bajo aviones asesinos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solo vida y letargo...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solo paz para mi niño.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murallas </a:t>
            </a: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blancas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aroma húmedo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campos sin miedo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sueños y hamacas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 niño, una sonrisa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 viejo, un guiño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paz acurrucada</a:t>
            </a:r>
            <a:b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no hace ruido.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pic>
        <p:nvPicPr>
          <p:cNvPr id="4" name="3 Imagen" descr="http://www.rincondelpoeta.com.ar/paz/libro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00306"/>
            <a:ext cx="414340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rincondelpoeta.com.ar/paz/barra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5781672"/>
            <a:ext cx="4071966" cy="107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1833562"/>
          </a:xfrm>
        </p:spPr>
        <p:txBody>
          <a:bodyPr>
            <a:normAutofit/>
          </a:bodyPr>
          <a:lstStyle/>
          <a:p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 Muchas       gracias!!</a:t>
            </a:r>
            <a:endParaRPr lang="es-ES" sz="4400" dirty="0">
              <a:latin typeface="Broadway" pitchFamily="82" charset="0"/>
            </a:endParaRPr>
          </a:p>
        </p:txBody>
      </p:sp>
      <p:pic>
        <p:nvPicPr>
          <p:cNvPr id="3" name="Picture 4" descr="C:\Documents and Settings\clari\Mis documentos\Mis imágenes\paz.thumbnail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6072230" cy="45420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451DF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6286496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paz es un estado del ser, no es una meta o propósito.</a:t>
            </a:r>
            <a:b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pertenece a la mente, no tiene razones, motivos ni explicaciones.</a:t>
            </a:r>
            <a:b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Las personas que viven en paz no están dolidas por las</a:t>
            </a:r>
            <a:b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miserias y conflictos de la mente.</a:t>
            </a:r>
            <a:b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Cuando se comprenden los mecanismos de aquella</a:t>
            </a:r>
            <a:b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1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 atisba el principio de la paz.</a:t>
            </a:r>
            <a:r>
              <a:rPr lang="es-ES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s-ES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b="1" dirty="0"/>
          </a:p>
        </p:txBody>
      </p:sp>
      <p:pic>
        <p:nvPicPr>
          <p:cNvPr id="4" name="3 Imagen" descr="http://www.rincondelpoeta.com.ar/paz/barr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04"/>
            <a:ext cx="328614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Allí donde haya combates, allí donde nos</a:t>
            </a:r>
            <a:b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enfrentemos con un contrincante,</a:t>
            </a:r>
            <a:b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tenemos que conquistarlo por el amor:</a:t>
            </a:r>
            <a:b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así actué toda mi vida.</a:t>
            </a:r>
            <a:b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se resolvieron todas mis dificultades,</a:t>
            </a:r>
            <a:b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pero descubrí que esta ley de amor funciona como jamás</a:t>
            </a:r>
            <a:b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 hizo la ley de la destrucción.</a:t>
            </a:r>
            <a:b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                                  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7 Imagen" descr="http://www.rincondelpoeta.com.ar/paz/barr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72074"/>
            <a:ext cx="257176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686800" cy="6429420"/>
          </a:xfrm>
        </p:spPr>
        <p:txBody>
          <a:bodyPr>
            <a:normAutofit fontScale="55000" lnSpcReduction="20000"/>
          </a:bodyPr>
          <a:lstStyle/>
          <a:p>
            <a:r>
              <a:rPr lang="es-E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Plegaria por la Paz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hombre reniega de su sangre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al verterla como ríos caudalosos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derrama la del propio vientre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lo engendró.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Son sus propias madres las asesinadas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 cada mujer mutilada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porque hay un solo Dios que nos hermana.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Llora mi alma de poeta emocionada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ante todos los pueblos moribundos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faltos de fe, esperanza y amor por ellos mismos.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Porque el odio se expande cual semilla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cultivemos la palabra como arcilla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para que en ella florezca la esperanza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la paz nazca en esas almas.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Harta ya de imágenes asesinas,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suplico a Dios misericordioso y 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todos los Maestros Ascendidos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para que desciendan los Ángeles 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transmuten el odio en el corazón del hombre.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Para que cesen las balas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matanza cruel, los desastres, la barbarie,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porque en los ojos de un niño moribundo</a:t>
            </a:r>
            <a:b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 muriendo poco a poco la inocencia del  mundo.</a:t>
            </a:r>
            <a:endParaRPr lang="es-ES" sz="3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s-ES" sz="3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5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85728"/>
            <a:ext cx="18573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572272"/>
          </a:xfrm>
        </p:spPr>
        <p:txBody>
          <a:bodyPr>
            <a:normAutofit/>
          </a:bodyPr>
          <a:lstStyle/>
          <a:p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casa de enfrente ya esta destruida.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 escuchan palabras en muchos idiomas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Ya no existen calles y el hombre murió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¡Que paren la guerra,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 nombre de todos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en nombre de Dios! 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4" name="3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0862232">
            <a:off x="5286380" y="2857496"/>
            <a:ext cx="314327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786058"/>
            <a:ext cx="8229600" cy="1143000"/>
          </a:xfrm>
        </p:spPr>
        <p:txBody>
          <a:bodyPr>
            <a:noAutofit/>
          </a:bodyPr>
          <a:lstStyle/>
          <a:p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400049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me despierten </a:t>
            </a:r>
            <a:br>
              <a:rPr lang="es-ES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me despierten</a:t>
            </a:r>
            <a:b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¡Por favor yo les pido!</a:t>
            </a:r>
            <a:b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Seguiré soñando…</a:t>
            </a:r>
            <a:b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no dejé nunca mi nido.</a:t>
            </a:r>
            <a:b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Hace días que abrí mis ojos,</a:t>
            </a:r>
            <a:b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este mundo desconocido</a:t>
            </a:r>
            <a:b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me doy con que los humanos</a:t>
            </a:r>
            <a:b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 tratan como enemigos.</a:t>
            </a:r>
            <a:b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s-E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857620" y="0"/>
            <a:ext cx="55721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el amor y la paz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son meramente un símbolo.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un don precioso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se preserva por ser divino.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Sentí alegría por un momento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 fijar los ojos mamá en los     míos.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Cuando me abrió la puerta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su mágico castillo.</a:t>
            </a:r>
            <a:endParaRPr lang="es-E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9058" y="3441680"/>
            <a:ext cx="44291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¿</a:t>
            </a: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Será por eso que cada vez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nacen, lloran los niños?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Porque no estamos preparados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estos ataques que son ofensivos.</a:t>
            </a:r>
            <a:b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me despierten ahora</a:t>
            </a:r>
            <a:endParaRPr lang="es-E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14291"/>
            <a:ext cx="9144000" cy="6286544"/>
          </a:xfrm>
        </p:spPr>
        <p:txBody>
          <a:bodyPr>
            <a:noAutofit/>
          </a:bodyPr>
          <a:lstStyle/>
          <a:p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¡Por favor les pido!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Será el mejor regalo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pueda haber recibido.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Rogaré por esos inocentes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sufren el cruel castigo.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ser tratados como a grandes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siendo solamente niños…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Viviendo salpicados de sangre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 el fragor de una guerra como un rito.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Porque sus mayores resuelven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 bombardeos sus conflictos.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Huyendo de sus territorios,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despojados de todo principio.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precio del poder es caro y se paga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 dolor y el corazón hecho añicos.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¡Señor! escucha mi ruego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 lo pide este angelito.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comienza recién a vivir.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OH Dios ¡Óyeme! te lo suplico.</a:t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pic>
        <p:nvPicPr>
          <p:cNvPr id="5" name="Picture 2" descr="C:\Documents and Settings\clari\Mis documentos\Mis imágenes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57166"/>
            <a:ext cx="3048000" cy="2643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428712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/>
              <a:t> </a:t>
            </a: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paz no es embalsamar palomas,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ni levantar pañuelos, ni inventar la alegría del principio;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paz es justicia y libertad, paz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 una sonrisa blanca. 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Paz son los ojos de un niño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inaugurando la magia,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paz es una amor de tiempo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llega y llena el alma.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Paz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 la poesía,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paz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 la ternura,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paz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 al esperanza.</a:t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3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418355">
            <a:off x="803853" y="90832"/>
            <a:ext cx="159223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00438"/>
            <a:ext cx="2214578" cy="193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Autofit/>
          </a:bodyPr>
          <a:lstStyle/>
          <a:p>
            <a:r>
              <a:rPr lang="es-ES" sz="18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Pido Paz</a:t>
            </a: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Señor</a:t>
            </a: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...Sólo pido Paz,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Paz en la tierra...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los hombres de buena voluntad...pero...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Será que los gobernantes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tienen voluntad de Paz?..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dan importancia a la vida?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¿Será que son felices dirigiendo 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las guerras desde sus escritorios...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mientras las vidas las dejan sus soldados?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¿Será que no oyen el llanto...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las madres que sufren la pérdida de los hijos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de los niños...que mueren de hambre?..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¿cómo pueden ser tan insensibles ante el dolor.?.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¿Será que no tienen respeto por las vidas humanas?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¿o será que todos tienen derecho a perder la vida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"por la patria"...mientras ellos sólo saben hablar por la tv?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Son tantas las preguntas conscientes que me hago...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sólo puedo pensar que toman la vida como un simple juego...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 pregunto Señor...¿hasta cuando?..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Sólo pido ¡¡ PAZ!!</a:t>
            </a:r>
            <a:br>
              <a:rPr lang="es-E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pic>
        <p:nvPicPr>
          <p:cNvPr id="4" name="3 Imagen" descr="http://www.rincondelpoeta.com.ar/paz/palom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6870" y="768435"/>
            <a:ext cx="2214578" cy="193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175</TotalTime>
  <Words>85</Words>
  <Application>Microsoft Office PowerPoint</Application>
  <PresentationFormat>Presentación en pantalla (4:3)</PresentationFormat>
  <Paragraphs>18</Paragraphs>
  <Slides>13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Papel</vt:lpstr>
      <vt:lpstr>Diapositiva 1</vt:lpstr>
      <vt:lpstr>La paz es un estado del ser, no es una meta o propósito. No pertenece a la mente, no tiene razones, motivos ni explicaciones. Las personas que viven en paz no están dolidas por las miserias y conflictos de la mente. Cuando se comprenden los mecanismos de aquella se atisba el principio de la paz.  </vt:lpstr>
      <vt:lpstr>Diapositiva 3</vt:lpstr>
      <vt:lpstr>Diapositiva 4</vt:lpstr>
      <vt:lpstr>Diapositiva 5</vt:lpstr>
      <vt:lpstr>    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clara</dc:creator>
  <cp:lastModifiedBy>JJLopez</cp:lastModifiedBy>
  <cp:revision>16</cp:revision>
  <dcterms:created xsi:type="dcterms:W3CDTF">2004-11-22T12:59:49Z</dcterms:created>
  <dcterms:modified xsi:type="dcterms:W3CDTF">2009-11-30T18:59:34Z</dcterms:modified>
</cp:coreProperties>
</file>