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vml" ContentType="application/vnd.openxmlformats-officedocument.vmlDrawing"/>
  <Override PartName="/ppt/diagrams/data3.xml" ContentType="application/vnd.openxmlformats-officedocument.drawingml.diagramData+xml"/>
  <Override PartName="/ppt/diagrams/colors5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custShowLst>
    <p:custShow name="Presentación personalizada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  <p:sld r:id="rId30"/>
        <p:sld r:id="rId31"/>
        <p:sld r:id="rId32"/>
        <p:sld r:id="rId33"/>
        <p:sld r:id="rId34"/>
        <p:sld r:id="rId35"/>
      </p:sldLst>
    </p:custShow>
  </p:custShowLst>
  <p:defaultTextStyle>
    <a:defPPr>
      <a:defRPr lang="es-A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26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7F0DA8-540A-49F0-890E-FF0E7EE0A7A3}" type="doc">
      <dgm:prSet loTypeId="urn:microsoft.com/office/officeart/2005/8/layout/cycle1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s-AR"/>
        </a:p>
      </dgm:t>
    </dgm:pt>
    <dgm:pt modelId="{322E4034-30EB-47C1-BFAF-990237D05254}">
      <dgm:prSet phldrT="[Texto]"/>
      <dgm:spPr/>
      <dgm:t>
        <a:bodyPr/>
        <a:lstStyle/>
        <a:p>
          <a:r>
            <a:rPr lang="es-AR" dirty="0" smtClean="0"/>
            <a:t>EXCESO DE SODIO</a:t>
          </a:r>
          <a:endParaRPr lang="es-AR" dirty="0"/>
        </a:p>
      </dgm:t>
    </dgm:pt>
    <dgm:pt modelId="{60DCA7D5-A819-46E2-859F-AB8DF2525906}" type="parTrans" cxnId="{A8EEFC87-4139-4750-AEF1-00D911D0B2CE}">
      <dgm:prSet/>
      <dgm:spPr/>
      <dgm:t>
        <a:bodyPr/>
        <a:lstStyle/>
        <a:p>
          <a:endParaRPr lang="es-AR"/>
        </a:p>
      </dgm:t>
    </dgm:pt>
    <dgm:pt modelId="{C63E8F1D-BB64-48F6-9073-83B8AB52EFA6}" type="sibTrans" cxnId="{A8EEFC87-4139-4750-AEF1-00D911D0B2CE}">
      <dgm:prSet/>
      <dgm:spPr/>
      <dgm:t>
        <a:bodyPr/>
        <a:lstStyle/>
        <a:p>
          <a:endParaRPr lang="es-AR"/>
        </a:p>
      </dgm:t>
    </dgm:pt>
    <dgm:pt modelId="{52A2EB36-9779-4985-A4CC-25BE3EF2142D}">
      <dgm:prSet phldrT="[Texto]"/>
      <dgm:spPr/>
      <dgm:t>
        <a:bodyPr/>
        <a:lstStyle/>
        <a:p>
          <a:r>
            <a:rPr lang="es-AR" dirty="0" smtClean="0"/>
            <a:t>POCAS FIBRAS Y CALCIO</a:t>
          </a:r>
          <a:endParaRPr lang="es-AR" dirty="0"/>
        </a:p>
      </dgm:t>
    </dgm:pt>
    <dgm:pt modelId="{81727010-D107-4AAB-852E-23F4ED6F7D10}" type="parTrans" cxnId="{F0817944-5760-43E7-8154-A9910CD583B7}">
      <dgm:prSet/>
      <dgm:spPr/>
      <dgm:t>
        <a:bodyPr/>
        <a:lstStyle/>
        <a:p>
          <a:endParaRPr lang="es-AR"/>
        </a:p>
      </dgm:t>
    </dgm:pt>
    <dgm:pt modelId="{1C9828F1-CE9C-4FAC-9D90-DF530BF97ACF}" type="sibTrans" cxnId="{F0817944-5760-43E7-8154-A9910CD583B7}">
      <dgm:prSet/>
      <dgm:spPr/>
      <dgm:t>
        <a:bodyPr/>
        <a:lstStyle/>
        <a:p>
          <a:endParaRPr lang="es-AR"/>
        </a:p>
      </dgm:t>
    </dgm:pt>
    <dgm:pt modelId="{6C99BE0F-BFE9-49AB-8778-49B1D2BCCADC}">
      <dgm:prSet phldrT="[Texto]"/>
      <dgm:spPr/>
      <dgm:t>
        <a:bodyPr/>
        <a:lstStyle/>
        <a:p>
          <a:r>
            <a:rPr lang="es-AR" dirty="0" smtClean="0"/>
            <a:t>ELEVADA CONCENTRACION DE PROTEINAS</a:t>
          </a:r>
          <a:endParaRPr lang="es-AR" dirty="0"/>
        </a:p>
      </dgm:t>
    </dgm:pt>
    <dgm:pt modelId="{CBBB89E1-1A4B-4C63-9190-29126AB5584A}" type="parTrans" cxnId="{BE56BCBB-1421-480B-A586-5F7FB08F6DA9}">
      <dgm:prSet/>
      <dgm:spPr/>
      <dgm:t>
        <a:bodyPr/>
        <a:lstStyle/>
        <a:p>
          <a:endParaRPr lang="es-AR"/>
        </a:p>
      </dgm:t>
    </dgm:pt>
    <dgm:pt modelId="{324D4CDD-64DF-44B7-9D61-76DA96FA21C7}" type="sibTrans" cxnId="{BE56BCBB-1421-480B-A586-5F7FB08F6DA9}">
      <dgm:prSet/>
      <dgm:spPr/>
      <dgm:t>
        <a:bodyPr/>
        <a:lstStyle/>
        <a:p>
          <a:endParaRPr lang="es-AR"/>
        </a:p>
      </dgm:t>
    </dgm:pt>
    <dgm:pt modelId="{0894EE1F-B5A3-4644-A056-481907D36314}">
      <dgm:prSet phldrT="[Texto]"/>
      <dgm:spPr/>
      <dgm:t>
        <a:bodyPr/>
        <a:lstStyle/>
        <a:p>
          <a:r>
            <a:rPr lang="es-AR" dirty="0" smtClean="0"/>
            <a:t>POCAS VITAMINAS Y MINERALES</a:t>
          </a:r>
          <a:endParaRPr lang="es-AR" dirty="0"/>
        </a:p>
      </dgm:t>
    </dgm:pt>
    <dgm:pt modelId="{2190D554-63CA-4A04-9B05-CBE1765E9F77}" type="parTrans" cxnId="{750DCB3F-CE50-4C5E-998B-71AF6A81419A}">
      <dgm:prSet/>
      <dgm:spPr/>
      <dgm:t>
        <a:bodyPr/>
        <a:lstStyle/>
        <a:p>
          <a:endParaRPr lang="es-AR"/>
        </a:p>
      </dgm:t>
    </dgm:pt>
    <dgm:pt modelId="{20CADEF5-FB55-4554-BCAE-BD2902A367F8}" type="sibTrans" cxnId="{750DCB3F-CE50-4C5E-998B-71AF6A81419A}">
      <dgm:prSet/>
      <dgm:spPr/>
      <dgm:t>
        <a:bodyPr/>
        <a:lstStyle/>
        <a:p>
          <a:endParaRPr lang="es-AR"/>
        </a:p>
      </dgm:t>
    </dgm:pt>
    <dgm:pt modelId="{2D681128-B0B4-4A36-9826-30288B6937B2}">
      <dgm:prSet phldrT="[Texto]"/>
      <dgm:spPr/>
      <dgm:t>
        <a:bodyPr/>
        <a:lstStyle/>
        <a:p>
          <a:r>
            <a:rPr lang="es-AR" dirty="0" smtClean="0"/>
            <a:t>EXCESO DE GRASA</a:t>
          </a:r>
          <a:endParaRPr lang="es-AR" dirty="0"/>
        </a:p>
      </dgm:t>
    </dgm:pt>
    <dgm:pt modelId="{47A92672-BAF9-4EA7-9968-D9DD64F64A77}" type="parTrans" cxnId="{253C38E3-422E-4290-9280-491A38049942}">
      <dgm:prSet/>
      <dgm:spPr/>
      <dgm:t>
        <a:bodyPr/>
        <a:lstStyle/>
        <a:p>
          <a:endParaRPr lang="es-AR"/>
        </a:p>
      </dgm:t>
    </dgm:pt>
    <dgm:pt modelId="{D270A4D0-251D-4002-B7B0-0FD6ABC8163F}" type="sibTrans" cxnId="{253C38E3-422E-4290-9280-491A38049942}">
      <dgm:prSet/>
      <dgm:spPr/>
      <dgm:t>
        <a:bodyPr/>
        <a:lstStyle/>
        <a:p>
          <a:endParaRPr lang="es-AR"/>
        </a:p>
      </dgm:t>
    </dgm:pt>
    <dgm:pt modelId="{4EC8FB4A-A119-47C1-B77A-5A4A2C4CC660}" type="pres">
      <dgm:prSet presAssocID="{B27F0DA8-540A-49F0-890E-FF0E7EE0A7A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12F075B5-A74E-47EB-B3BA-3757F315468E}" type="pres">
      <dgm:prSet presAssocID="{322E4034-30EB-47C1-BFAF-990237D05254}" presName="dummy" presStyleCnt="0"/>
      <dgm:spPr/>
    </dgm:pt>
    <dgm:pt modelId="{0C7656D7-6B9B-45FD-8DE4-8A9F1742D8AF}" type="pres">
      <dgm:prSet presAssocID="{322E4034-30EB-47C1-BFAF-990237D05254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B9F7F6F7-D670-48DA-8BB0-B39D53777732}" type="pres">
      <dgm:prSet presAssocID="{C63E8F1D-BB64-48F6-9073-83B8AB52EFA6}" presName="sibTrans" presStyleLbl="node1" presStyleIdx="0" presStyleCnt="5"/>
      <dgm:spPr/>
      <dgm:t>
        <a:bodyPr/>
        <a:lstStyle/>
        <a:p>
          <a:endParaRPr lang="es-AR"/>
        </a:p>
      </dgm:t>
    </dgm:pt>
    <dgm:pt modelId="{986001C9-A2C9-4E1C-826B-534E0A458259}" type="pres">
      <dgm:prSet presAssocID="{52A2EB36-9779-4985-A4CC-25BE3EF2142D}" presName="dummy" presStyleCnt="0"/>
      <dgm:spPr/>
    </dgm:pt>
    <dgm:pt modelId="{2555B3EE-C82D-4B37-A2A7-6425223613EC}" type="pres">
      <dgm:prSet presAssocID="{52A2EB36-9779-4985-A4CC-25BE3EF2142D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016101EF-3BB3-46F4-A0DE-6FC05E06B676}" type="pres">
      <dgm:prSet presAssocID="{1C9828F1-CE9C-4FAC-9D90-DF530BF97ACF}" presName="sibTrans" presStyleLbl="node1" presStyleIdx="1" presStyleCnt="5"/>
      <dgm:spPr/>
      <dgm:t>
        <a:bodyPr/>
        <a:lstStyle/>
        <a:p>
          <a:endParaRPr lang="es-AR"/>
        </a:p>
      </dgm:t>
    </dgm:pt>
    <dgm:pt modelId="{DC48A8EF-FC38-4573-B56E-046E2F0E9801}" type="pres">
      <dgm:prSet presAssocID="{6C99BE0F-BFE9-49AB-8778-49B1D2BCCADC}" presName="dummy" presStyleCnt="0"/>
      <dgm:spPr/>
    </dgm:pt>
    <dgm:pt modelId="{DC9A15E8-C985-4E1E-9B67-C571545D6AA4}" type="pres">
      <dgm:prSet presAssocID="{6C99BE0F-BFE9-49AB-8778-49B1D2BCCADC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4B69E135-775F-42E8-83D4-1F3F5725E0FA}" type="pres">
      <dgm:prSet presAssocID="{324D4CDD-64DF-44B7-9D61-76DA96FA21C7}" presName="sibTrans" presStyleLbl="node1" presStyleIdx="2" presStyleCnt="5"/>
      <dgm:spPr/>
      <dgm:t>
        <a:bodyPr/>
        <a:lstStyle/>
        <a:p>
          <a:endParaRPr lang="es-AR"/>
        </a:p>
      </dgm:t>
    </dgm:pt>
    <dgm:pt modelId="{A3F176BA-9BE0-49FB-908C-31B4BB91ED3A}" type="pres">
      <dgm:prSet presAssocID="{0894EE1F-B5A3-4644-A056-481907D36314}" presName="dummy" presStyleCnt="0"/>
      <dgm:spPr/>
    </dgm:pt>
    <dgm:pt modelId="{89771B6F-2FAF-4D6A-8F7B-35E4B84D547C}" type="pres">
      <dgm:prSet presAssocID="{0894EE1F-B5A3-4644-A056-481907D36314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717E09FD-C663-4944-9921-B9810D463EC2}" type="pres">
      <dgm:prSet presAssocID="{20CADEF5-FB55-4554-BCAE-BD2902A367F8}" presName="sibTrans" presStyleLbl="node1" presStyleIdx="3" presStyleCnt="5"/>
      <dgm:spPr/>
      <dgm:t>
        <a:bodyPr/>
        <a:lstStyle/>
        <a:p>
          <a:endParaRPr lang="es-AR"/>
        </a:p>
      </dgm:t>
    </dgm:pt>
    <dgm:pt modelId="{844B9542-4D34-4735-BEE9-0DA3E3BA1BE8}" type="pres">
      <dgm:prSet presAssocID="{2D681128-B0B4-4A36-9826-30288B6937B2}" presName="dummy" presStyleCnt="0"/>
      <dgm:spPr/>
    </dgm:pt>
    <dgm:pt modelId="{553921E2-8302-42DF-B5CF-23C19F7BEC26}" type="pres">
      <dgm:prSet presAssocID="{2D681128-B0B4-4A36-9826-30288B6937B2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ED4F0D01-5D61-48BA-ACEE-5076F8A6EB5F}" type="pres">
      <dgm:prSet presAssocID="{D270A4D0-251D-4002-B7B0-0FD6ABC8163F}" presName="sibTrans" presStyleLbl="node1" presStyleIdx="4" presStyleCnt="5"/>
      <dgm:spPr/>
      <dgm:t>
        <a:bodyPr/>
        <a:lstStyle/>
        <a:p>
          <a:endParaRPr lang="es-AR"/>
        </a:p>
      </dgm:t>
    </dgm:pt>
  </dgm:ptLst>
  <dgm:cxnLst>
    <dgm:cxn modelId="{506CFDEA-64F8-4CAD-BC1D-4F77C4E417BB}" type="presOf" srcId="{0894EE1F-B5A3-4644-A056-481907D36314}" destId="{89771B6F-2FAF-4D6A-8F7B-35E4B84D547C}" srcOrd="0" destOrd="0" presId="urn:microsoft.com/office/officeart/2005/8/layout/cycle1"/>
    <dgm:cxn modelId="{644CE294-E019-47DF-AA67-4A7C80849A75}" type="presOf" srcId="{322E4034-30EB-47C1-BFAF-990237D05254}" destId="{0C7656D7-6B9B-45FD-8DE4-8A9F1742D8AF}" srcOrd="0" destOrd="0" presId="urn:microsoft.com/office/officeart/2005/8/layout/cycle1"/>
    <dgm:cxn modelId="{CAC5287E-4B6F-4FD8-9ECB-D04BC2994DF3}" type="presOf" srcId="{324D4CDD-64DF-44B7-9D61-76DA96FA21C7}" destId="{4B69E135-775F-42E8-83D4-1F3F5725E0FA}" srcOrd="0" destOrd="0" presId="urn:microsoft.com/office/officeart/2005/8/layout/cycle1"/>
    <dgm:cxn modelId="{E34DCCA5-446F-4EAE-A829-1C7C033F434C}" type="presOf" srcId="{6C99BE0F-BFE9-49AB-8778-49B1D2BCCADC}" destId="{DC9A15E8-C985-4E1E-9B67-C571545D6AA4}" srcOrd="0" destOrd="0" presId="urn:microsoft.com/office/officeart/2005/8/layout/cycle1"/>
    <dgm:cxn modelId="{3F85B52F-0664-44F9-A006-31815335A6E6}" type="presOf" srcId="{B27F0DA8-540A-49F0-890E-FF0E7EE0A7A3}" destId="{4EC8FB4A-A119-47C1-B77A-5A4A2C4CC660}" srcOrd="0" destOrd="0" presId="urn:microsoft.com/office/officeart/2005/8/layout/cycle1"/>
    <dgm:cxn modelId="{BE56BCBB-1421-480B-A586-5F7FB08F6DA9}" srcId="{B27F0DA8-540A-49F0-890E-FF0E7EE0A7A3}" destId="{6C99BE0F-BFE9-49AB-8778-49B1D2BCCADC}" srcOrd="2" destOrd="0" parTransId="{CBBB89E1-1A4B-4C63-9190-29126AB5584A}" sibTransId="{324D4CDD-64DF-44B7-9D61-76DA96FA21C7}"/>
    <dgm:cxn modelId="{750DCB3F-CE50-4C5E-998B-71AF6A81419A}" srcId="{B27F0DA8-540A-49F0-890E-FF0E7EE0A7A3}" destId="{0894EE1F-B5A3-4644-A056-481907D36314}" srcOrd="3" destOrd="0" parTransId="{2190D554-63CA-4A04-9B05-CBE1765E9F77}" sibTransId="{20CADEF5-FB55-4554-BCAE-BD2902A367F8}"/>
    <dgm:cxn modelId="{90B53389-C13E-4243-A7BC-2A42180AA443}" type="presOf" srcId="{1C9828F1-CE9C-4FAC-9D90-DF530BF97ACF}" destId="{016101EF-3BB3-46F4-A0DE-6FC05E06B676}" srcOrd="0" destOrd="0" presId="urn:microsoft.com/office/officeart/2005/8/layout/cycle1"/>
    <dgm:cxn modelId="{F0817944-5760-43E7-8154-A9910CD583B7}" srcId="{B27F0DA8-540A-49F0-890E-FF0E7EE0A7A3}" destId="{52A2EB36-9779-4985-A4CC-25BE3EF2142D}" srcOrd="1" destOrd="0" parTransId="{81727010-D107-4AAB-852E-23F4ED6F7D10}" sibTransId="{1C9828F1-CE9C-4FAC-9D90-DF530BF97ACF}"/>
    <dgm:cxn modelId="{C218B2EF-251B-419E-8B72-A262A22A9964}" type="presOf" srcId="{2D681128-B0B4-4A36-9826-30288B6937B2}" destId="{553921E2-8302-42DF-B5CF-23C19F7BEC26}" srcOrd="0" destOrd="0" presId="urn:microsoft.com/office/officeart/2005/8/layout/cycle1"/>
    <dgm:cxn modelId="{12B40535-CAC7-41DC-B9DD-062454CA2825}" type="presOf" srcId="{52A2EB36-9779-4985-A4CC-25BE3EF2142D}" destId="{2555B3EE-C82D-4B37-A2A7-6425223613EC}" srcOrd="0" destOrd="0" presId="urn:microsoft.com/office/officeart/2005/8/layout/cycle1"/>
    <dgm:cxn modelId="{445DF53B-AB67-4E88-B00F-11B949EB4070}" type="presOf" srcId="{D270A4D0-251D-4002-B7B0-0FD6ABC8163F}" destId="{ED4F0D01-5D61-48BA-ACEE-5076F8A6EB5F}" srcOrd="0" destOrd="0" presId="urn:microsoft.com/office/officeart/2005/8/layout/cycle1"/>
    <dgm:cxn modelId="{682393F0-1017-4411-80ED-D012AF0B6722}" type="presOf" srcId="{C63E8F1D-BB64-48F6-9073-83B8AB52EFA6}" destId="{B9F7F6F7-D670-48DA-8BB0-B39D53777732}" srcOrd="0" destOrd="0" presId="urn:microsoft.com/office/officeart/2005/8/layout/cycle1"/>
    <dgm:cxn modelId="{A8EEFC87-4139-4750-AEF1-00D911D0B2CE}" srcId="{B27F0DA8-540A-49F0-890E-FF0E7EE0A7A3}" destId="{322E4034-30EB-47C1-BFAF-990237D05254}" srcOrd="0" destOrd="0" parTransId="{60DCA7D5-A819-46E2-859F-AB8DF2525906}" sibTransId="{C63E8F1D-BB64-48F6-9073-83B8AB52EFA6}"/>
    <dgm:cxn modelId="{B5340224-6375-438E-B830-9D14FA0BBAB7}" type="presOf" srcId="{20CADEF5-FB55-4554-BCAE-BD2902A367F8}" destId="{717E09FD-C663-4944-9921-B9810D463EC2}" srcOrd="0" destOrd="0" presId="urn:microsoft.com/office/officeart/2005/8/layout/cycle1"/>
    <dgm:cxn modelId="{253C38E3-422E-4290-9280-491A38049942}" srcId="{B27F0DA8-540A-49F0-890E-FF0E7EE0A7A3}" destId="{2D681128-B0B4-4A36-9826-30288B6937B2}" srcOrd="4" destOrd="0" parTransId="{47A92672-BAF9-4EA7-9968-D9DD64F64A77}" sibTransId="{D270A4D0-251D-4002-B7B0-0FD6ABC8163F}"/>
    <dgm:cxn modelId="{A5CFF2EB-8C68-4FA2-A0B1-CD2C7C141583}" type="presParOf" srcId="{4EC8FB4A-A119-47C1-B77A-5A4A2C4CC660}" destId="{12F075B5-A74E-47EB-B3BA-3757F315468E}" srcOrd="0" destOrd="0" presId="urn:microsoft.com/office/officeart/2005/8/layout/cycle1"/>
    <dgm:cxn modelId="{6CCC4652-A638-45E5-BDDC-15B88E8EB442}" type="presParOf" srcId="{4EC8FB4A-A119-47C1-B77A-5A4A2C4CC660}" destId="{0C7656D7-6B9B-45FD-8DE4-8A9F1742D8AF}" srcOrd="1" destOrd="0" presId="urn:microsoft.com/office/officeart/2005/8/layout/cycle1"/>
    <dgm:cxn modelId="{8C3F2C01-22FC-4679-B372-49CB9840A1B5}" type="presParOf" srcId="{4EC8FB4A-A119-47C1-B77A-5A4A2C4CC660}" destId="{B9F7F6F7-D670-48DA-8BB0-B39D53777732}" srcOrd="2" destOrd="0" presId="urn:microsoft.com/office/officeart/2005/8/layout/cycle1"/>
    <dgm:cxn modelId="{A9A1035B-1241-4B8D-A2C7-BB0223599794}" type="presParOf" srcId="{4EC8FB4A-A119-47C1-B77A-5A4A2C4CC660}" destId="{986001C9-A2C9-4E1C-826B-534E0A458259}" srcOrd="3" destOrd="0" presId="urn:microsoft.com/office/officeart/2005/8/layout/cycle1"/>
    <dgm:cxn modelId="{0FD8F7C7-E5AD-4117-8564-770B23984C38}" type="presParOf" srcId="{4EC8FB4A-A119-47C1-B77A-5A4A2C4CC660}" destId="{2555B3EE-C82D-4B37-A2A7-6425223613EC}" srcOrd="4" destOrd="0" presId="urn:microsoft.com/office/officeart/2005/8/layout/cycle1"/>
    <dgm:cxn modelId="{21B95C56-6D4C-4B58-8248-5C1C51A3D4A8}" type="presParOf" srcId="{4EC8FB4A-A119-47C1-B77A-5A4A2C4CC660}" destId="{016101EF-3BB3-46F4-A0DE-6FC05E06B676}" srcOrd="5" destOrd="0" presId="urn:microsoft.com/office/officeart/2005/8/layout/cycle1"/>
    <dgm:cxn modelId="{09210DE1-7FC4-43AB-9CBB-66D7FD09180D}" type="presParOf" srcId="{4EC8FB4A-A119-47C1-B77A-5A4A2C4CC660}" destId="{DC48A8EF-FC38-4573-B56E-046E2F0E9801}" srcOrd="6" destOrd="0" presId="urn:microsoft.com/office/officeart/2005/8/layout/cycle1"/>
    <dgm:cxn modelId="{BC3B23E7-70C4-48FD-863C-A55C06180963}" type="presParOf" srcId="{4EC8FB4A-A119-47C1-B77A-5A4A2C4CC660}" destId="{DC9A15E8-C985-4E1E-9B67-C571545D6AA4}" srcOrd="7" destOrd="0" presId="urn:microsoft.com/office/officeart/2005/8/layout/cycle1"/>
    <dgm:cxn modelId="{0C53A231-D6BC-4735-8BC1-17FC25586EBA}" type="presParOf" srcId="{4EC8FB4A-A119-47C1-B77A-5A4A2C4CC660}" destId="{4B69E135-775F-42E8-83D4-1F3F5725E0FA}" srcOrd="8" destOrd="0" presId="urn:microsoft.com/office/officeart/2005/8/layout/cycle1"/>
    <dgm:cxn modelId="{241D7CF5-5AE2-4843-94B1-D31D9739374C}" type="presParOf" srcId="{4EC8FB4A-A119-47C1-B77A-5A4A2C4CC660}" destId="{A3F176BA-9BE0-49FB-908C-31B4BB91ED3A}" srcOrd="9" destOrd="0" presId="urn:microsoft.com/office/officeart/2005/8/layout/cycle1"/>
    <dgm:cxn modelId="{A8D73BB8-8AEC-4D29-BFDA-06E8B64AE31E}" type="presParOf" srcId="{4EC8FB4A-A119-47C1-B77A-5A4A2C4CC660}" destId="{89771B6F-2FAF-4D6A-8F7B-35E4B84D547C}" srcOrd="10" destOrd="0" presId="urn:microsoft.com/office/officeart/2005/8/layout/cycle1"/>
    <dgm:cxn modelId="{6E0B045A-D469-4706-85DD-AB42304F682A}" type="presParOf" srcId="{4EC8FB4A-A119-47C1-B77A-5A4A2C4CC660}" destId="{717E09FD-C663-4944-9921-B9810D463EC2}" srcOrd="11" destOrd="0" presId="urn:microsoft.com/office/officeart/2005/8/layout/cycle1"/>
    <dgm:cxn modelId="{F7341E42-41B4-4A10-ACEC-E8DB3BEEFE07}" type="presParOf" srcId="{4EC8FB4A-A119-47C1-B77A-5A4A2C4CC660}" destId="{844B9542-4D34-4735-BEE9-0DA3E3BA1BE8}" srcOrd="12" destOrd="0" presId="urn:microsoft.com/office/officeart/2005/8/layout/cycle1"/>
    <dgm:cxn modelId="{0660A1AC-D4A5-4F68-AAC0-FA26922B601F}" type="presParOf" srcId="{4EC8FB4A-A119-47C1-B77A-5A4A2C4CC660}" destId="{553921E2-8302-42DF-B5CF-23C19F7BEC26}" srcOrd="13" destOrd="0" presId="urn:microsoft.com/office/officeart/2005/8/layout/cycle1"/>
    <dgm:cxn modelId="{A5A4435E-FD98-473B-AA23-A33E77F31F3C}" type="presParOf" srcId="{4EC8FB4A-A119-47C1-B77A-5A4A2C4CC660}" destId="{ED4F0D01-5D61-48BA-ACEE-5076F8A6EB5F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53F582-4DF3-4D99-85BA-5983C1FF0DC0}" type="doc">
      <dgm:prSet loTypeId="urn:microsoft.com/office/officeart/2005/8/layout/radial6" loCatId="cycle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s-AR"/>
        </a:p>
      </dgm:t>
    </dgm:pt>
    <dgm:pt modelId="{D1D1BF04-40F7-4426-9A53-75E1B5B8316D}">
      <dgm:prSet phldrT="[Texto]"/>
      <dgm:spPr/>
      <dgm:t>
        <a:bodyPr/>
        <a:lstStyle/>
        <a:p>
          <a:r>
            <a:rPr lang="es-AR" dirty="0" smtClean="0"/>
            <a:t>CARACTERISTICAS PSICOSOCIALES</a:t>
          </a:r>
          <a:endParaRPr lang="es-AR" dirty="0"/>
        </a:p>
      </dgm:t>
    </dgm:pt>
    <dgm:pt modelId="{D6B75CF0-FEB4-4B0F-B7A4-B4C0B360B63B}" type="parTrans" cxnId="{E3819BEE-9EEF-4DD9-AA2D-93B2B9BF2809}">
      <dgm:prSet/>
      <dgm:spPr/>
      <dgm:t>
        <a:bodyPr/>
        <a:lstStyle/>
        <a:p>
          <a:endParaRPr lang="es-AR"/>
        </a:p>
      </dgm:t>
    </dgm:pt>
    <dgm:pt modelId="{9CE5B5C0-8374-4F4C-BFD6-D5F0E90A2711}" type="sibTrans" cxnId="{E3819BEE-9EEF-4DD9-AA2D-93B2B9BF2809}">
      <dgm:prSet/>
      <dgm:spPr/>
      <dgm:t>
        <a:bodyPr/>
        <a:lstStyle/>
        <a:p>
          <a:endParaRPr lang="es-AR"/>
        </a:p>
      </dgm:t>
    </dgm:pt>
    <dgm:pt modelId="{59D063B3-406A-4C60-96C8-D21D886E4DCF}">
      <dgm:prSet phldrT="[Texto]"/>
      <dgm:spPr/>
      <dgm:t>
        <a:bodyPr/>
        <a:lstStyle/>
        <a:p>
          <a:r>
            <a:rPr lang="es-AR" dirty="0" smtClean="0"/>
            <a:t>DEPRESIVOS</a:t>
          </a:r>
        </a:p>
        <a:p>
          <a:r>
            <a:rPr lang="es-AR" dirty="0" smtClean="0"/>
            <a:t>IRRITABLES</a:t>
          </a:r>
          <a:endParaRPr lang="es-AR" dirty="0"/>
        </a:p>
      </dgm:t>
    </dgm:pt>
    <dgm:pt modelId="{3E613041-1CE9-4F47-9FDD-5925D789D3A4}" type="parTrans" cxnId="{D6DCEF1D-5813-43AD-8839-E5C8B9D1AD7C}">
      <dgm:prSet/>
      <dgm:spPr/>
      <dgm:t>
        <a:bodyPr/>
        <a:lstStyle/>
        <a:p>
          <a:endParaRPr lang="es-AR"/>
        </a:p>
      </dgm:t>
    </dgm:pt>
    <dgm:pt modelId="{607D8527-1082-4F8F-9F20-7981208FA528}" type="sibTrans" cxnId="{D6DCEF1D-5813-43AD-8839-E5C8B9D1AD7C}">
      <dgm:prSet/>
      <dgm:spPr/>
      <dgm:t>
        <a:bodyPr/>
        <a:lstStyle/>
        <a:p>
          <a:endParaRPr lang="es-AR"/>
        </a:p>
      </dgm:t>
    </dgm:pt>
    <dgm:pt modelId="{00699C38-5B25-4FE9-82C6-63A69BF832DE}">
      <dgm:prSet phldrT="[Texto]"/>
      <dgm:spPr/>
      <dgm:t>
        <a:bodyPr/>
        <a:lstStyle/>
        <a:p>
          <a:r>
            <a:rPr lang="es-AR" dirty="0" smtClean="0"/>
            <a:t>RETRAIMIENTO SOCIAL</a:t>
          </a:r>
          <a:endParaRPr lang="es-AR" dirty="0"/>
        </a:p>
      </dgm:t>
    </dgm:pt>
    <dgm:pt modelId="{184AF3C0-497F-4A2A-AED9-0436938AB96C}" type="parTrans" cxnId="{3326BABF-CFBF-458E-8F1C-EB0984059349}">
      <dgm:prSet/>
      <dgm:spPr/>
      <dgm:t>
        <a:bodyPr/>
        <a:lstStyle/>
        <a:p>
          <a:endParaRPr lang="es-AR"/>
        </a:p>
      </dgm:t>
    </dgm:pt>
    <dgm:pt modelId="{C0C51C4C-0DEE-45B7-84CA-1059CADCB237}" type="sibTrans" cxnId="{3326BABF-CFBF-458E-8F1C-EB0984059349}">
      <dgm:prSet/>
      <dgm:spPr/>
      <dgm:t>
        <a:bodyPr/>
        <a:lstStyle/>
        <a:p>
          <a:endParaRPr lang="es-AR"/>
        </a:p>
      </dgm:t>
    </dgm:pt>
    <dgm:pt modelId="{6C4E07AA-7AF1-4367-A886-5E7F013ED15A}">
      <dgm:prSet phldrT="[Texto]"/>
      <dgm:spPr/>
      <dgm:t>
        <a:bodyPr/>
        <a:lstStyle/>
        <a:p>
          <a:r>
            <a:rPr lang="es-AR" dirty="0" smtClean="0"/>
            <a:t>EXAGERADO USO DE PRODUCTOS LIGHT</a:t>
          </a:r>
          <a:endParaRPr lang="es-AR" dirty="0"/>
        </a:p>
      </dgm:t>
    </dgm:pt>
    <dgm:pt modelId="{02240DF7-FFF5-42F4-8E5E-DEF4D62E142A}" type="parTrans" cxnId="{7AE571C7-B5AF-4031-AA1E-EEB7EBE91C57}">
      <dgm:prSet/>
      <dgm:spPr/>
      <dgm:t>
        <a:bodyPr/>
        <a:lstStyle/>
        <a:p>
          <a:endParaRPr lang="es-AR"/>
        </a:p>
      </dgm:t>
    </dgm:pt>
    <dgm:pt modelId="{555BC9E3-EE85-4B6C-8C12-F5165A400058}" type="sibTrans" cxnId="{7AE571C7-B5AF-4031-AA1E-EEB7EBE91C57}">
      <dgm:prSet/>
      <dgm:spPr/>
      <dgm:t>
        <a:bodyPr/>
        <a:lstStyle/>
        <a:p>
          <a:endParaRPr lang="es-AR"/>
        </a:p>
      </dgm:t>
    </dgm:pt>
    <dgm:pt modelId="{BB421DFD-3EB1-41D8-925F-2F1EC14FC664}">
      <dgm:prSet phldrT="[Texto]"/>
      <dgm:spPr/>
      <dgm:t>
        <a:bodyPr/>
        <a:lstStyle/>
        <a:p>
          <a:r>
            <a:rPr lang="es-AR" dirty="0" smtClean="0"/>
            <a:t>ABANDONO DE ACTIVIDAD PLACENTERA.</a:t>
          </a:r>
          <a:endParaRPr lang="es-AR" dirty="0"/>
        </a:p>
      </dgm:t>
    </dgm:pt>
    <dgm:pt modelId="{912F8F43-10FA-48EF-A734-BE0AA6C82CA7}" type="parTrans" cxnId="{C153FB1B-9556-4D07-A9CF-7F9603699812}">
      <dgm:prSet/>
      <dgm:spPr/>
      <dgm:t>
        <a:bodyPr/>
        <a:lstStyle/>
        <a:p>
          <a:endParaRPr lang="es-AR"/>
        </a:p>
      </dgm:t>
    </dgm:pt>
    <dgm:pt modelId="{EA816E0B-5856-4888-B4C2-591E639D1394}" type="sibTrans" cxnId="{C153FB1B-9556-4D07-A9CF-7F9603699812}">
      <dgm:prSet/>
      <dgm:spPr/>
      <dgm:t>
        <a:bodyPr/>
        <a:lstStyle/>
        <a:p>
          <a:endParaRPr lang="es-AR"/>
        </a:p>
      </dgm:t>
    </dgm:pt>
    <dgm:pt modelId="{5497A1D9-62B1-48B8-892F-CB8E7E58261E}" type="pres">
      <dgm:prSet presAssocID="{C853F582-4DF3-4D99-85BA-5983C1FF0DC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929F2BBD-37FA-4117-933F-D8BDFDFB7695}" type="pres">
      <dgm:prSet presAssocID="{D1D1BF04-40F7-4426-9A53-75E1B5B8316D}" presName="centerShape" presStyleLbl="node0" presStyleIdx="0" presStyleCnt="1"/>
      <dgm:spPr/>
      <dgm:t>
        <a:bodyPr/>
        <a:lstStyle/>
        <a:p>
          <a:endParaRPr lang="es-AR"/>
        </a:p>
      </dgm:t>
    </dgm:pt>
    <dgm:pt modelId="{9355C755-EA66-4E98-8E0C-83EBB540D07F}" type="pres">
      <dgm:prSet presAssocID="{59D063B3-406A-4C60-96C8-D21D886E4DC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A7A13238-17CB-4D72-8920-6857B1AD8C6E}" type="pres">
      <dgm:prSet presAssocID="{59D063B3-406A-4C60-96C8-D21D886E4DCF}" presName="dummy" presStyleCnt="0"/>
      <dgm:spPr/>
    </dgm:pt>
    <dgm:pt modelId="{5A75B0B5-A5E8-44E0-9B1A-5A2FCDF5824F}" type="pres">
      <dgm:prSet presAssocID="{607D8527-1082-4F8F-9F20-7981208FA528}" presName="sibTrans" presStyleLbl="sibTrans2D1" presStyleIdx="0" presStyleCnt="4"/>
      <dgm:spPr/>
      <dgm:t>
        <a:bodyPr/>
        <a:lstStyle/>
        <a:p>
          <a:endParaRPr lang="es-AR"/>
        </a:p>
      </dgm:t>
    </dgm:pt>
    <dgm:pt modelId="{A968B59D-7C58-42A6-A387-71F1E434282A}" type="pres">
      <dgm:prSet presAssocID="{00699C38-5B25-4FE9-82C6-63A69BF832D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29261CF7-4DFA-41C8-A6A4-FE238B3174A5}" type="pres">
      <dgm:prSet presAssocID="{00699C38-5B25-4FE9-82C6-63A69BF832DE}" presName="dummy" presStyleCnt="0"/>
      <dgm:spPr/>
    </dgm:pt>
    <dgm:pt modelId="{F9389A5A-57CB-4462-9AA5-67A4056C0268}" type="pres">
      <dgm:prSet presAssocID="{C0C51C4C-0DEE-45B7-84CA-1059CADCB237}" presName="sibTrans" presStyleLbl="sibTrans2D1" presStyleIdx="1" presStyleCnt="4"/>
      <dgm:spPr/>
      <dgm:t>
        <a:bodyPr/>
        <a:lstStyle/>
        <a:p>
          <a:endParaRPr lang="es-AR"/>
        </a:p>
      </dgm:t>
    </dgm:pt>
    <dgm:pt modelId="{40DF46CE-3FC9-4459-8B5B-C6351E52ED56}" type="pres">
      <dgm:prSet presAssocID="{6C4E07AA-7AF1-4367-A886-5E7F013ED15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77070E66-D02B-4106-B76D-A883338F1AFB}" type="pres">
      <dgm:prSet presAssocID="{6C4E07AA-7AF1-4367-A886-5E7F013ED15A}" presName="dummy" presStyleCnt="0"/>
      <dgm:spPr/>
    </dgm:pt>
    <dgm:pt modelId="{1F6AFCE2-33D0-4A21-A5EF-CBE242531932}" type="pres">
      <dgm:prSet presAssocID="{555BC9E3-EE85-4B6C-8C12-F5165A400058}" presName="sibTrans" presStyleLbl="sibTrans2D1" presStyleIdx="2" presStyleCnt="4"/>
      <dgm:spPr/>
      <dgm:t>
        <a:bodyPr/>
        <a:lstStyle/>
        <a:p>
          <a:endParaRPr lang="es-AR"/>
        </a:p>
      </dgm:t>
    </dgm:pt>
    <dgm:pt modelId="{EDCDC179-6497-4C5D-B96C-C5A090FD7B47}" type="pres">
      <dgm:prSet presAssocID="{BB421DFD-3EB1-41D8-925F-2F1EC14FC66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D839CC9A-A08D-46B3-A7B7-47B377306A83}" type="pres">
      <dgm:prSet presAssocID="{BB421DFD-3EB1-41D8-925F-2F1EC14FC664}" presName="dummy" presStyleCnt="0"/>
      <dgm:spPr/>
    </dgm:pt>
    <dgm:pt modelId="{E75EE96E-3A98-4BE0-BC47-9A6A708332AA}" type="pres">
      <dgm:prSet presAssocID="{EA816E0B-5856-4888-B4C2-591E639D1394}" presName="sibTrans" presStyleLbl="sibTrans2D1" presStyleIdx="3" presStyleCnt="4"/>
      <dgm:spPr/>
      <dgm:t>
        <a:bodyPr/>
        <a:lstStyle/>
        <a:p>
          <a:endParaRPr lang="es-AR"/>
        </a:p>
      </dgm:t>
    </dgm:pt>
  </dgm:ptLst>
  <dgm:cxnLst>
    <dgm:cxn modelId="{67DB0317-8970-446E-BBC4-F6ADBCF547BF}" type="presOf" srcId="{555BC9E3-EE85-4B6C-8C12-F5165A400058}" destId="{1F6AFCE2-33D0-4A21-A5EF-CBE242531932}" srcOrd="0" destOrd="0" presId="urn:microsoft.com/office/officeart/2005/8/layout/radial6"/>
    <dgm:cxn modelId="{8E79697B-7C2D-46AE-9AEF-33D2F8FAE1E3}" type="presOf" srcId="{C853F582-4DF3-4D99-85BA-5983C1FF0DC0}" destId="{5497A1D9-62B1-48B8-892F-CB8E7E58261E}" srcOrd="0" destOrd="0" presId="urn:microsoft.com/office/officeart/2005/8/layout/radial6"/>
    <dgm:cxn modelId="{2F3B87BD-F5FA-40E1-AC7E-2E0208995532}" type="presOf" srcId="{BB421DFD-3EB1-41D8-925F-2F1EC14FC664}" destId="{EDCDC179-6497-4C5D-B96C-C5A090FD7B47}" srcOrd="0" destOrd="0" presId="urn:microsoft.com/office/officeart/2005/8/layout/radial6"/>
    <dgm:cxn modelId="{787D94B9-64BE-4A6C-A050-1148E4AB1861}" type="presOf" srcId="{D1D1BF04-40F7-4426-9A53-75E1B5B8316D}" destId="{929F2BBD-37FA-4117-933F-D8BDFDFB7695}" srcOrd="0" destOrd="0" presId="urn:microsoft.com/office/officeart/2005/8/layout/radial6"/>
    <dgm:cxn modelId="{BBDF86E5-49C0-4405-BBE1-3C48793A351F}" type="presOf" srcId="{607D8527-1082-4F8F-9F20-7981208FA528}" destId="{5A75B0B5-A5E8-44E0-9B1A-5A2FCDF5824F}" srcOrd="0" destOrd="0" presId="urn:microsoft.com/office/officeart/2005/8/layout/radial6"/>
    <dgm:cxn modelId="{7AE571C7-B5AF-4031-AA1E-EEB7EBE91C57}" srcId="{D1D1BF04-40F7-4426-9A53-75E1B5B8316D}" destId="{6C4E07AA-7AF1-4367-A886-5E7F013ED15A}" srcOrd="2" destOrd="0" parTransId="{02240DF7-FFF5-42F4-8E5E-DEF4D62E142A}" sibTransId="{555BC9E3-EE85-4B6C-8C12-F5165A400058}"/>
    <dgm:cxn modelId="{3326BABF-CFBF-458E-8F1C-EB0984059349}" srcId="{D1D1BF04-40F7-4426-9A53-75E1B5B8316D}" destId="{00699C38-5B25-4FE9-82C6-63A69BF832DE}" srcOrd="1" destOrd="0" parTransId="{184AF3C0-497F-4A2A-AED9-0436938AB96C}" sibTransId="{C0C51C4C-0DEE-45B7-84CA-1059CADCB237}"/>
    <dgm:cxn modelId="{77E51B23-BF6B-4D99-8FC7-AFCD5EA081F6}" type="presOf" srcId="{6C4E07AA-7AF1-4367-A886-5E7F013ED15A}" destId="{40DF46CE-3FC9-4459-8B5B-C6351E52ED56}" srcOrd="0" destOrd="0" presId="urn:microsoft.com/office/officeart/2005/8/layout/radial6"/>
    <dgm:cxn modelId="{DD727CA6-8175-4F15-8B37-EF45194F291D}" type="presOf" srcId="{EA816E0B-5856-4888-B4C2-591E639D1394}" destId="{E75EE96E-3A98-4BE0-BC47-9A6A708332AA}" srcOrd="0" destOrd="0" presId="urn:microsoft.com/office/officeart/2005/8/layout/radial6"/>
    <dgm:cxn modelId="{E3819BEE-9EEF-4DD9-AA2D-93B2B9BF2809}" srcId="{C853F582-4DF3-4D99-85BA-5983C1FF0DC0}" destId="{D1D1BF04-40F7-4426-9A53-75E1B5B8316D}" srcOrd="0" destOrd="0" parTransId="{D6B75CF0-FEB4-4B0F-B7A4-B4C0B360B63B}" sibTransId="{9CE5B5C0-8374-4F4C-BFD6-D5F0E90A2711}"/>
    <dgm:cxn modelId="{D6DCEF1D-5813-43AD-8839-E5C8B9D1AD7C}" srcId="{D1D1BF04-40F7-4426-9A53-75E1B5B8316D}" destId="{59D063B3-406A-4C60-96C8-D21D886E4DCF}" srcOrd="0" destOrd="0" parTransId="{3E613041-1CE9-4F47-9FDD-5925D789D3A4}" sibTransId="{607D8527-1082-4F8F-9F20-7981208FA528}"/>
    <dgm:cxn modelId="{45B70386-E633-4F59-BE01-9F13FA35DD49}" type="presOf" srcId="{00699C38-5B25-4FE9-82C6-63A69BF832DE}" destId="{A968B59D-7C58-42A6-A387-71F1E434282A}" srcOrd="0" destOrd="0" presId="urn:microsoft.com/office/officeart/2005/8/layout/radial6"/>
    <dgm:cxn modelId="{69972C40-F994-4416-81FD-3AFBB31F7736}" type="presOf" srcId="{C0C51C4C-0DEE-45B7-84CA-1059CADCB237}" destId="{F9389A5A-57CB-4462-9AA5-67A4056C0268}" srcOrd="0" destOrd="0" presId="urn:microsoft.com/office/officeart/2005/8/layout/radial6"/>
    <dgm:cxn modelId="{37056D8E-66AC-4AE5-B88F-8E8BC77ADB01}" type="presOf" srcId="{59D063B3-406A-4C60-96C8-D21D886E4DCF}" destId="{9355C755-EA66-4E98-8E0C-83EBB540D07F}" srcOrd="0" destOrd="0" presId="urn:microsoft.com/office/officeart/2005/8/layout/radial6"/>
    <dgm:cxn modelId="{C153FB1B-9556-4D07-A9CF-7F9603699812}" srcId="{D1D1BF04-40F7-4426-9A53-75E1B5B8316D}" destId="{BB421DFD-3EB1-41D8-925F-2F1EC14FC664}" srcOrd="3" destOrd="0" parTransId="{912F8F43-10FA-48EF-A734-BE0AA6C82CA7}" sibTransId="{EA816E0B-5856-4888-B4C2-591E639D1394}"/>
    <dgm:cxn modelId="{CCF5BF8E-3748-43DA-9153-B77E88D61320}" type="presParOf" srcId="{5497A1D9-62B1-48B8-892F-CB8E7E58261E}" destId="{929F2BBD-37FA-4117-933F-D8BDFDFB7695}" srcOrd="0" destOrd="0" presId="urn:microsoft.com/office/officeart/2005/8/layout/radial6"/>
    <dgm:cxn modelId="{7278ED9B-DE20-4162-8BB0-1CBD10B4C09B}" type="presParOf" srcId="{5497A1D9-62B1-48B8-892F-CB8E7E58261E}" destId="{9355C755-EA66-4E98-8E0C-83EBB540D07F}" srcOrd="1" destOrd="0" presId="urn:microsoft.com/office/officeart/2005/8/layout/radial6"/>
    <dgm:cxn modelId="{5D5EB41E-BBC6-406F-9786-6B729EA6DFC9}" type="presParOf" srcId="{5497A1D9-62B1-48B8-892F-CB8E7E58261E}" destId="{A7A13238-17CB-4D72-8920-6857B1AD8C6E}" srcOrd="2" destOrd="0" presId="urn:microsoft.com/office/officeart/2005/8/layout/radial6"/>
    <dgm:cxn modelId="{4D89464D-1CF6-4CAE-8BDD-97A511345779}" type="presParOf" srcId="{5497A1D9-62B1-48B8-892F-CB8E7E58261E}" destId="{5A75B0B5-A5E8-44E0-9B1A-5A2FCDF5824F}" srcOrd="3" destOrd="0" presId="urn:microsoft.com/office/officeart/2005/8/layout/radial6"/>
    <dgm:cxn modelId="{4C054310-1CEE-48FB-B4F3-2E5D6D509A28}" type="presParOf" srcId="{5497A1D9-62B1-48B8-892F-CB8E7E58261E}" destId="{A968B59D-7C58-42A6-A387-71F1E434282A}" srcOrd="4" destOrd="0" presId="urn:microsoft.com/office/officeart/2005/8/layout/radial6"/>
    <dgm:cxn modelId="{500D4CE7-2AFB-44FC-A753-E1FD109CF689}" type="presParOf" srcId="{5497A1D9-62B1-48B8-892F-CB8E7E58261E}" destId="{29261CF7-4DFA-41C8-A6A4-FE238B3174A5}" srcOrd="5" destOrd="0" presId="urn:microsoft.com/office/officeart/2005/8/layout/radial6"/>
    <dgm:cxn modelId="{BFD2EF7A-CD49-4C81-BE97-20B02C7B74C4}" type="presParOf" srcId="{5497A1D9-62B1-48B8-892F-CB8E7E58261E}" destId="{F9389A5A-57CB-4462-9AA5-67A4056C0268}" srcOrd="6" destOrd="0" presId="urn:microsoft.com/office/officeart/2005/8/layout/radial6"/>
    <dgm:cxn modelId="{26145936-9DAD-4D4C-A31D-A72F2714AC93}" type="presParOf" srcId="{5497A1D9-62B1-48B8-892F-CB8E7E58261E}" destId="{40DF46CE-3FC9-4459-8B5B-C6351E52ED56}" srcOrd="7" destOrd="0" presId="urn:microsoft.com/office/officeart/2005/8/layout/radial6"/>
    <dgm:cxn modelId="{F4B9BC02-AC76-4059-94D6-07343AB032C5}" type="presParOf" srcId="{5497A1D9-62B1-48B8-892F-CB8E7E58261E}" destId="{77070E66-D02B-4106-B76D-A883338F1AFB}" srcOrd="8" destOrd="0" presId="urn:microsoft.com/office/officeart/2005/8/layout/radial6"/>
    <dgm:cxn modelId="{186A1209-0007-457F-8473-6EA20F063805}" type="presParOf" srcId="{5497A1D9-62B1-48B8-892F-CB8E7E58261E}" destId="{1F6AFCE2-33D0-4A21-A5EF-CBE242531932}" srcOrd="9" destOrd="0" presId="urn:microsoft.com/office/officeart/2005/8/layout/radial6"/>
    <dgm:cxn modelId="{46A245EB-0B23-4794-8205-07CD1FBD5162}" type="presParOf" srcId="{5497A1D9-62B1-48B8-892F-CB8E7E58261E}" destId="{EDCDC179-6497-4C5D-B96C-C5A090FD7B47}" srcOrd="10" destOrd="0" presId="urn:microsoft.com/office/officeart/2005/8/layout/radial6"/>
    <dgm:cxn modelId="{6177BC55-607A-4056-8A73-6AF444071B91}" type="presParOf" srcId="{5497A1D9-62B1-48B8-892F-CB8E7E58261E}" destId="{D839CC9A-A08D-46B3-A7B7-47B377306A83}" srcOrd="11" destOrd="0" presId="urn:microsoft.com/office/officeart/2005/8/layout/radial6"/>
    <dgm:cxn modelId="{92818D58-3A24-494F-A96C-D9486462EB55}" type="presParOf" srcId="{5497A1D9-62B1-48B8-892F-CB8E7E58261E}" destId="{E75EE96E-3A98-4BE0-BC47-9A6A708332AA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AB4764-9522-4303-9FF0-0EEFEAB37EA7}" type="doc">
      <dgm:prSet loTypeId="urn:microsoft.com/office/officeart/2005/8/layout/radial6" loCatId="cycle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es-AR"/>
        </a:p>
      </dgm:t>
    </dgm:pt>
    <dgm:pt modelId="{D18148F7-7123-4F12-B831-E166F9A29E35}">
      <dgm:prSet phldrT="[Texto]"/>
      <dgm:spPr/>
      <dgm:t>
        <a:bodyPr/>
        <a:lstStyle/>
        <a:p>
          <a:r>
            <a:rPr lang="es-AR" dirty="0" smtClean="0"/>
            <a:t>TRATAMIENTO DESDE DIFERENTES ENFOQUES</a:t>
          </a:r>
          <a:endParaRPr lang="es-AR" dirty="0"/>
        </a:p>
      </dgm:t>
    </dgm:pt>
    <dgm:pt modelId="{B599027C-0114-4C82-A267-3A556B5CA4A9}" type="parTrans" cxnId="{C81F3F93-9FB1-4383-AFB2-C1F03A8BCEEC}">
      <dgm:prSet/>
      <dgm:spPr/>
      <dgm:t>
        <a:bodyPr/>
        <a:lstStyle/>
        <a:p>
          <a:endParaRPr lang="es-AR"/>
        </a:p>
      </dgm:t>
    </dgm:pt>
    <dgm:pt modelId="{57CD8A81-2DA1-4376-B270-29BCE9C63DA8}" type="sibTrans" cxnId="{C81F3F93-9FB1-4383-AFB2-C1F03A8BCEEC}">
      <dgm:prSet/>
      <dgm:spPr/>
      <dgm:t>
        <a:bodyPr/>
        <a:lstStyle/>
        <a:p>
          <a:endParaRPr lang="es-AR"/>
        </a:p>
      </dgm:t>
    </dgm:pt>
    <dgm:pt modelId="{08FC8618-86EC-4124-8E7F-E93C2E56A031}">
      <dgm:prSet phldrT="[Texto]"/>
      <dgm:spPr/>
      <dgm:t>
        <a:bodyPr/>
        <a:lstStyle/>
        <a:p>
          <a:r>
            <a:rPr lang="es-AR" dirty="0" smtClean="0"/>
            <a:t>PSICOLOGICOS</a:t>
          </a:r>
          <a:endParaRPr lang="es-AR" dirty="0"/>
        </a:p>
      </dgm:t>
    </dgm:pt>
    <dgm:pt modelId="{39C5E286-3C71-4691-ACF4-73B569295258}" type="parTrans" cxnId="{9D421910-84C0-47FD-93B2-266C8AEF1BBB}">
      <dgm:prSet/>
      <dgm:spPr/>
      <dgm:t>
        <a:bodyPr/>
        <a:lstStyle/>
        <a:p>
          <a:endParaRPr lang="es-AR"/>
        </a:p>
      </dgm:t>
    </dgm:pt>
    <dgm:pt modelId="{002F8BD9-C181-402D-AC6C-25E8727086D3}" type="sibTrans" cxnId="{9D421910-84C0-47FD-93B2-266C8AEF1BBB}">
      <dgm:prSet/>
      <dgm:spPr/>
      <dgm:t>
        <a:bodyPr/>
        <a:lstStyle/>
        <a:p>
          <a:endParaRPr lang="es-AR"/>
        </a:p>
      </dgm:t>
    </dgm:pt>
    <dgm:pt modelId="{154FACE5-27EC-4D19-B922-7DC3AE5E37F0}">
      <dgm:prSet phldrT="[Texto]"/>
      <dgm:spPr/>
      <dgm:t>
        <a:bodyPr/>
        <a:lstStyle/>
        <a:p>
          <a:r>
            <a:rPr lang="es-AR" dirty="0" smtClean="0"/>
            <a:t>MEDICO</a:t>
          </a:r>
          <a:endParaRPr lang="es-AR" dirty="0"/>
        </a:p>
      </dgm:t>
    </dgm:pt>
    <dgm:pt modelId="{61087CB8-0333-4037-B887-FA682E9318C1}" type="parTrans" cxnId="{6EDF34C0-03A9-4167-B1CC-2E40361CC00A}">
      <dgm:prSet/>
      <dgm:spPr/>
      <dgm:t>
        <a:bodyPr/>
        <a:lstStyle/>
        <a:p>
          <a:endParaRPr lang="es-AR"/>
        </a:p>
      </dgm:t>
    </dgm:pt>
    <dgm:pt modelId="{0F5A77DC-F8AE-443A-A86A-CFB6551A5E40}" type="sibTrans" cxnId="{6EDF34C0-03A9-4167-B1CC-2E40361CC00A}">
      <dgm:prSet/>
      <dgm:spPr/>
      <dgm:t>
        <a:bodyPr/>
        <a:lstStyle/>
        <a:p>
          <a:endParaRPr lang="es-AR"/>
        </a:p>
      </dgm:t>
    </dgm:pt>
    <dgm:pt modelId="{A3C0284B-E432-493E-9A14-025DE279D2B4}">
      <dgm:prSet phldrT="[Texto]"/>
      <dgm:spPr/>
      <dgm:t>
        <a:bodyPr/>
        <a:lstStyle/>
        <a:p>
          <a:r>
            <a:rPr lang="es-AR" dirty="0" smtClean="0"/>
            <a:t>NUTRICIONAL</a:t>
          </a:r>
          <a:endParaRPr lang="es-AR" dirty="0"/>
        </a:p>
      </dgm:t>
    </dgm:pt>
    <dgm:pt modelId="{A425B2D8-A7B9-4DC3-99DC-D42FF16F7D24}" type="parTrans" cxnId="{EF484C2A-C90A-4E8A-A6C9-78DB6EF4D89F}">
      <dgm:prSet/>
      <dgm:spPr/>
      <dgm:t>
        <a:bodyPr/>
        <a:lstStyle/>
        <a:p>
          <a:endParaRPr lang="es-AR"/>
        </a:p>
      </dgm:t>
    </dgm:pt>
    <dgm:pt modelId="{31A49365-63AF-4795-9F67-19746D6FD606}" type="sibTrans" cxnId="{EF484C2A-C90A-4E8A-A6C9-78DB6EF4D89F}">
      <dgm:prSet/>
      <dgm:spPr/>
      <dgm:t>
        <a:bodyPr/>
        <a:lstStyle/>
        <a:p>
          <a:endParaRPr lang="es-AR"/>
        </a:p>
      </dgm:t>
    </dgm:pt>
    <dgm:pt modelId="{6DFC98B2-F8DC-4A11-AA70-B89E6B5CD1C5}" type="pres">
      <dgm:prSet presAssocID="{09AB4764-9522-4303-9FF0-0EEFEAB37EA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972265E3-BBCF-4D9A-8B20-0F1A2E889610}" type="pres">
      <dgm:prSet presAssocID="{D18148F7-7123-4F12-B831-E166F9A29E35}" presName="centerShape" presStyleLbl="node0" presStyleIdx="0" presStyleCnt="1"/>
      <dgm:spPr/>
      <dgm:t>
        <a:bodyPr/>
        <a:lstStyle/>
        <a:p>
          <a:endParaRPr lang="es-AR"/>
        </a:p>
      </dgm:t>
    </dgm:pt>
    <dgm:pt modelId="{2A8611A7-99C0-4B28-87B6-CF8ADE2F708C}" type="pres">
      <dgm:prSet presAssocID="{08FC8618-86EC-4124-8E7F-E93C2E56A03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B570F2D6-E9EC-4131-93F2-7AD76D6BB310}" type="pres">
      <dgm:prSet presAssocID="{08FC8618-86EC-4124-8E7F-E93C2E56A031}" presName="dummy" presStyleCnt="0"/>
      <dgm:spPr/>
    </dgm:pt>
    <dgm:pt modelId="{D5DE2B30-69C9-4F8E-A2D5-6AC8AEF18FBA}" type="pres">
      <dgm:prSet presAssocID="{002F8BD9-C181-402D-AC6C-25E8727086D3}" presName="sibTrans" presStyleLbl="sibTrans2D1" presStyleIdx="0" presStyleCnt="3"/>
      <dgm:spPr/>
      <dgm:t>
        <a:bodyPr/>
        <a:lstStyle/>
        <a:p>
          <a:endParaRPr lang="es-AR"/>
        </a:p>
      </dgm:t>
    </dgm:pt>
    <dgm:pt modelId="{A525F646-BA8D-4BBE-B1E1-9539E05DC1BD}" type="pres">
      <dgm:prSet presAssocID="{154FACE5-27EC-4D19-B922-7DC3AE5E37F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AEADC4F5-5FB8-4E50-BC62-56F72B424C00}" type="pres">
      <dgm:prSet presAssocID="{154FACE5-27EC-4D19-B922-7DC3AE5E37F0}" presName="dummy" presStyleCnt="0"/>
      <dgm:spPr/>
    </dgm:pt>
    <dgm:pt modelId="{363C8A81-537D-4FFE-9715-C64E75688AEC}" type="pres">
      <dgm:prSet presAssocID="{0F5A77DC-F8AE-443A-A86A-CFB6551A5E40}" presName="sibTrans" presStyleLbl="sibTrans2D1" presStyleIdx="1" presStyleCnt="3"/>
      <dgm:spPr/>
      <dgm:t>
        <a:bodyPr/>
        <a:lstStyle/>
        <a:p>
          <a:endParaRPr lang="es-AR"/>
        </a:p>
      </dgm:t>
    </dgm:pt>
    <dgm:pt modelId="{DCA416ED-1BCC-4F76-BF17-195075CA65D8}" type="pres">
      <dgm:prSet presAssocID="{A3C0284B-E432-493E-9A14-025DE279D2B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7DEEF974-9C8F-4ABE-B5E6-03814A2AD0B6}" type="pres">
      <dgm:prSet presAssocID="{A3C0284B-E432-493E-9A14-025DE279D2B4}" presName="dummy" presStyleCnt="0"/>
      <dgm:spPr/>
    </dgm:pt>
    <dgm:pt modelId="{04D1B97A-4E75-4E55-B300-6E9599A57072}" type="pres">
      <dgm:prSet presAssocID="{31A49365-63AF-4795-9F67-19746D6FD606}" presName="sibTrans" presStyleLbl="sibTrans2D1" presStyleIdx="2" presStyleCnt="3"/>
      <dgm:spPr/>
      <dgm:t>
        <a:bodyPr/>
        <a:lstStyle/>
        <a:p>
          <a:endParaRPr lang="es-AR"/>
        </a:p>
      </dgm:t>
    </dgm:pt>
  </dgm:ptLst>
  <dgm:cxnLst>
    <dgm:cxn modelId="{49820933-8A44-4349-89C1-B284D77E5E00}" type="presOf" srcId="{D18148F7-7123-4F12-B831-E166F9A29E35}" destId="{972265E3-BBCF-4D9A-8B20-0F1A2E889610}" srcOrd="0" destOrd="0" presId="urn:microsoft.com/office/officeart/2005/8/layout/radial6"/>
    <dgm:cxn modelId="{4B626930-ABD0-408E-9A12-A1355B397B68}" type="presOf" srcId="{002F8BD9-C181-402D-AC6C-25E8727086D3}" destId="{D5DE2B30-69C9-4F8E-A2D5-6AC8AEF18FBA}" srcOrd="0" destOrd="0" presId="urn:microsoft.com/office/officeart/2005/8/layout/radial6"/>
    <dgm:cxn modelId="{6EDF34C0-03A9-4167-B1CC-2E40361CC00A}" srcId="{D18148F7-7123-4F12-B831-E166F9A29E35}" destId="{154FACE5-27EC-4D19-B922-7DC3AE5E37F0}" srcOrd="1" destOrd="0" parTransId="{61087CB8-0333-4037-B887-FA682E9318C1}" sibTransId="{0F5A77DC-F8AE-443A-A86A-CFB6551A5E40}"/>
    <dgm:cxn modelId="{93365C9D-48A0-42B9-BC8B-4BEBE719ACD2}" type="presOf" srcId="{31A49365-63AF-4795-9F67-19746D6FD606}" destId="{04D1B97A-4E75-4E55-B300-6E9599A57072}" srcOrd="0" destOrd="0" presId="urn:microsoft.com/office/officeart/2005/8/layout/radial6"/>
    <dgm:cxn modelId="{7065176E-61FE-483A-A91D-D97AC598506E}" type="presOf" srcId="{A3C0284B-E432-493E-9A14-025DE279D2B4}" destId="{DCA416ED-1BCC-4F76-BF17-195075CA65D8}" srcOrd="0" destOrd="0" presId="urn:microsoft.com/office/officeart/2005/8/layout/radial6"/>
    <dgm:cxn modelId="{EF484C2A-C90A-4E8A-A6C9-78DB6EF4D89F}" srcId="{D18148F7-7123-4F12-B831-E166F9A29E35}" destId="{A3C0284B-E432-493E-9A14-025DE279D2B4}" srcOrd="2" destOrd="0" parTransId="{A425B2D8-A7B9-4DC3-99DC-D42FF16F7D24}" sibTransId="{31A49365-63AF-4795-9F67-19746D6FD606}"/>
    <dgm:cxn modelId="{B8DB876D-B347-4645-8078-8C0E7AA1CB9B}" type="presOf" srcId="{08FC8618-86EC-4124-8E7F-E93C2E56A031}" destId="{2A8611A7-99C0-4B28-87B6-CF8ADE2F708C}" srcOrd="0" destOrd="0" presId="urn:microsoft.com/office/officeart/2005/8/layout/radial6"/>
    <dgm:cxn modelId="{C81F3F93-9FB1-4383-AFB2-C1F03A8BCEEC}" srcId="{09AB4764-9522-4303-9FF0-0EEFEAB37EA7}" destId="{D18148F7-7123-4F12-B831-E166F9A29E35}" srcOrd="0" destOrd="0" parTransId="{B599027C-0114-4C82-A267-3A556B5CA4A9}" sibTransId="{57CD8A81-2DA1-4376-B270-29BCE9C63DA8}"/>
    <dgm:cxn modelId="{9D421910-84C0-47FD-93B2-266C8AEF1BBB}" srcId="{D18148F7-7123-4F12-B831-E166F9A29E35}" destId="{08FC8618-86EC-4124-8E7F-E93C2E56A031}" srcOrd="0" destOrd="0" parTransId="{39C5E286-3C71-4691-ACF4-73B569295258}" sibTransId="{002F8BD9-C181-402D-AC6C-25E8727086D3}"/>
    <dgm:cxn modelId="{B7EC1E13-AE9F-4849-9FBC-52DC77E94911}" type="presOf" srcId="{0F5A77DC-F8AE-443A-A86A-CFB6551A5E40}" destId="{363C8A81-537D-4FFE-9715-C64E75688AEC}" srcOrd="0" destOrd="0" presId="urn:microsoft.com/office/officeart/2005/8/layout/radial6"/>
    <dgm:cxn modelId="{AA859454-981E-4A9A-AADC-F193C9496769}" type="presOf" srcId="{09AB4764-9522-4303-9FF0-0EEFEAB37EA7}" destId="{6DFC98B2-F8DC-4A11-AA70-B89E6B5CD1C5}" srcOrd="0" destOrd="0" presId="urn:microsoft.com/office/officeart/2005/8/layout/radial6"/>
    <dgm:cxn modelId="{5D417AD9-2560-407D-833E-E6F1E6899C26}" type="presOf" srcId="{154FACE5-27EC-4D19-B922-7DC3AE5E37F0}" destId="{A525F646-BA8D-4BBE-B1E1-9539E05DC1BD}" srcOrd="0" destOrd="0" presId="urn:microsoft.com/office/officeart/2005/8/layout/radial6"/>
    <dgm:cxn modelId="{8E28D54D-A37A-4AB3-A147-598D6F749869}" type="presParOf" srcId="{6DFC98B2-F8DC-4A11-AA70-B89E6B5CD1C5}" destId="{972265E3-BBCF-4D9A-8B20-0F1A2E889610}" srcOrd="0" destOrd="0" presId="urn:microsoft.com/office/officeart/2005/8/layout/radial6"/>
    <dgm:cxn modelId="{E06A90B3-F159-4E8A-90B3-3B776EA58757}" type="presParOf" srcId="{6DFC98B2-F8DC-4A11-AA70-B89E6B5CD1C5}" destId="{2A8611A7-99C0-4B28-87B6-CF8ADE2F708C}" srcOrd="1" destOrd="0" presId="urn:microsoft.com/office/officeart/2005/8/layout/radial6"/>
    <dgm:cxn modelId="{452DEA0A-6376-4C04-AF6E-0B1B7E8DCA8C}" type="presParOf" srcId="{6DFC98B2-F8DC-4A11-AA70-B89E6B5CD1C5}" destId="{B570F2D6-E9EC-4131-93F2-7AD76D6BB310}" srcOrd="2" destOrd="0" presId="urn:microsoft.com/office/officeart/2005/8/layout/radial6"/>
    <dgm:cxn modelId="{BC1CAC8C-7F1D-4D3E-8362-92AD3F8CC758}" type="presParOf" srcId="{6DFC98B2-F8DC-4A11-AA70-B89E6B5CD1C5}" destId="{D5DE2B30-69C9-4F8E-A2D5-6AC8AEF18FBA}" srcOrd="3" destOrd="0" presId="urn:microsoft.com/office/officeart/2005/8/layout/radial6"/>
    <dgm:cxn modelId="{1D58FB74-DBE2-408E-861A-51ACA1F2454E}" type="presParOf" srcId="{6DFC98B2-F8DC-4A11-AA70-B89E6B5CD1C5}" destId="{A525F646-BA8D-4BBE-B1E1-9539E05DC1BD}" srcOrd="4" destOrd="0" presId="urn:microsoft.com/office/officeart/2005/8/layout/radial6"/>
    <dgm:cxn modelId="{3BFF1D76-8D76-4076-91B0-37ECB014C443}" type="presParOf" srcId="{6DFC98B2-F8DC-4A11-AA70-B89E6B5CD1C5}" destId="{AEADC4F5-5FB8-4E50-BC62-56F72B424C00}" srcOrd="5" destOrd="0" presId="urn:microsoft.com/office/officeart/2005/8/layout/radial6"/>
    <dgm:cxn modelId="{641A95DC-F076-430D-ABD2-376B8FFCA54D}" type="presParOf" srcId="{6DFC98B2-F8DC-4A11-AA70-B89E6B5CD1C5}" destId="{363C8A81-537D-4FFE-9715-C64E75688AEC}" srcOrd="6" destOrd="0" presId="urn:microsoft.com/office/officeart/2005/8/layout/radial6"/>
    <dgm:cxn modelId="{496CE208-867B-4D85-B441-34B6D22FEBA5}" type="presParOf" srcId="{6DFC98B2-F8DC-4A11-AA70-B89E6B5CD1C5}" destId="{DCA416ED-1BCC-4F76-BF17-195075CA65D8}" srcOrd="7" destOrd="0" presId="urn:microsoft.com/office/officeart/2005/8/layout/radial6"/>
    <dgm:cxn modelId="{2D2D259C-6935-4710-B18B-D48D8C78B3A9}" type="presParOf" srcId="{6DFC98B2-F8DC-4A11-AA70-B89E6B5CD1C5}" destId="{7DEEF974-9C8F-4ABE-B5E6-03814A2AD0B6}" srcOrd="8" destOrd="0" presId="urn:microsoft.com/office/officeart/2005/8/layout/radial6"/>
    <dgm:cxn modelId="{1F302C4B-8AB8-4749-A68C-DA64E6DEA015}" type="presParOf" srcId="{6DFC98B2-F8DC-4A11-AA70-B89E6B5CD1C5}" destId="{04D1B97A-4E75-4E55-B300-6E9599A57072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7D1216-E459-43A0-B7BE-A30DFEA39A7E}" type="doc">
      <dgm:prSet loTypeId="urn:microsoft.com/office/officeart/2005/8/layout/cycle2" loCatId="cycle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s-AR"/>
        </a:p>
      </dgm:t>
    </dgm:pt>
    <dgm:pt modelId="{6679391A-D2AA-4A5A-9BDD-4E3D8B9A9B68}">
      <dgm:prSet phldrT="[Texto]"/>
      <dgm:spPr/>
      <dgm:t>
        <a:bodyPr/>
        <a:lstStyle/>
        <a:p>
          <a:r>
            <a:rPr lang="es-AR" dirty="0" smtClean="0"/>
            <a:t>DIETAS ESTRICTAS</a:t>
          </a:r>
        </a:p>
        <a:p>
          <a:r>
            <a:rPr lang="es-AR" dirty="0" smtClean="0"/>
            <a:t>FRUSTRADAS</a:t>
          </a:r>
          <a:endParaRPr lang="es-AR" dirty="0"/>
        </a:p>
      </dgm:t>
    </dgm:pt>
    <dgm:pt modelId="{D72115B0-D7D9-470D-80C0-D7D40D2A468A}" type="parTrans" cxnId="{4E3E0E69-1939-47D3-8953-0B2D04122C5F}">
      <dgm:prSet/>
      <dgm:spPr/>
      <dgm:t>
        <a:bodyPr/>
        <a:lstStyle/>
        <a:p>
          <a:endParaRPr lang="es-AR"/>
        </a:p>
      </dgm:t>
    </dgm:pt>
    <dgm:pt modelId="{A274E0A0-B22D-46A5-9B76-AD31EBBBA429}" type="sibTrans" cxnId="{4E3E0E69-1939-47D3-8953-0B2D04122C5F}">
      <dgm:prSet/>
      <dgm:spPr/>
      <dgm:t>
        <a:bodyPr/>
        <a:lstStyle/>
        <a:p>
          <a:endParaRPr lang="es-AR"/>
        </a:p>
      </dgm:t>
    </dgm:pt>
    <dgm:pt modelId="{C48312A9-1CC6-48E0-8910-36AC7B823FCA}">
      <dgm:prSet phldrT="[Texto]"/>
      <dgm:spPr/>
      <dgm:t>
        <a:bodyPr/>
        <a:lstStyle/>
        <a:p>
          <a:r>
            <a:rPr lang="es-AR" dirty="0" smtClean="0"/>
            <a:t>ATRACONES</a:t>
          </a:r>
          <a:endParaRPr lang="es-AR" dirty="0"/>
        </a:p>
      </dgm:t>
    </dgm:pt>
    <dgm:pt modelId="{4DC20172-AA6E-4B40-83CE-327CA68C41B0}" type="parTrans" cxnId="{12D4D897-1CCD-47AE-B6E2-52AC1184EC0C}">
      <dgm:prSet/>
      <dgm:spPr/>
      <dgm:t>
        <a:bodyPr/>
        <a:lstStyle/>
        <a:p>
          <a:endParaRPr lang="es-AR"/>
        </a:p>
      </dgm:t>
    </dgm:pt>
    <dgm:pt modelId="{AAC8A2D3-7196-401F-8AB5-44DD47C5463E}" type="sibTrans" cxnId="{12D4D897-1CCD-47AE-B6E2-52AC1184EC0C}">
      <dgm:prSet/>
      <dgm:spPr/>
      <dgm:t>
        <a:bodyPr/>
        <a:lstStyle/>
        <a:p>
          <a:endParaRPr lang="es-AR"/>
        </a:p>
      </dgm:t>
    </dgm:pt>
    <dgm:pt modelId="{8F8DCEB9-7163-4F6A-B98E-D3ABBCC9EFB4}">
      <dgm:prSet phldrT="[Texto]"/>
      <dgm:spPr/>
      <dgm:t>
        <a:bodyPr/>
        <a:lstStyle/>
        <a:p>
          <a:r>
            <a:rPr lang="es-AR" dirty="0" smtClean="0"/>
            <a:t>CULPA</a:t>
          </a:r>
          <a:endParaRPr lang="es-AR" dirty="0"/>
        </a:p>
      </dgm:t>
    </dgm:pt>
    <dgm:pt modelId="{6979D940-45DA-4BFF-BCE4-3C918AC9E072}" type="parTrans" cxnId="{C4739FE5-0256-4178-9646-DA878A48C111}">
      <dgm:prSet/>
      <dgm:spPr/>
      <dgm:t>
        <a:bodyPr/>
        <a:lstStyle/>
        <a:p>
          <a:endParaRPr lang="es-AR"/>
        </a:p>
      </dgm:t>
    </dgm:pt>
    <dgm:pt modelId="{5E0143E7-DB08-48F9-BD1B-2F2B51B4CF5E}" type="sibTrans" cxnId="{C4739FE5-0256-4178-9646-DA878A48C111}">
      <dgm:prSet/>
      <dgm:spPr/>
      <dgm:t>
        <a:bodyPr/>
        <a:lstStyle/>
        <a:p>
          <a:endParaRPr lang="es-AR"/>
        </a:p>
      </dgm:t>
    </dgm:pt>
    <dgm:pt modelId="{56ED4451-A8C5-41BC-B82C-BE5E94902333}">
      <dgm:prSet phldrT="[Texto]"/>
      <dgm:spPr/>
      <dgm:t>
        <a:bodyPr/>
        <a:lstStyle/>
        <a:p>
          <a:r>
            <a:rPr lang="es-AR" dirty="0" smtClean="0"/>
            <a:t>METODOS COMPENSATORIOS</a:t>
          </a:r>
          <a:endParaRPr lang="es-AR" dirty="0"/>
        </a:p>
      </dgm:t>
    </dgm:pt>
    <dgm:pt modelId="{00F55CBA-DAE4-42FE-88C8-FEC9D632E33A}" type="parTrans" cxnId="{F1AAD0AC-A94B-4A00-B204-1921AC6B68EA}">
      <dgm:prSet/>
      <dgm:spPr/>
      <dgm:t>
        <a:bodyPr/>
        <a:lstStyle/>
        <a:p>
          <a:endParaRPr lang="es-AR"/>
        </a:p>
      </dgm:t>
    </dgm:pt>
    <dgm:pt modelId="{B17B2344-7BEF-49FB-93FF-397E7AD898B3}" type="sibTrans" cxnId="{F1AAD0AC-A94B-4A00-B204-1921AC6B68EA}">
      <dgm:prSet/>
      <dgm:spPr/>
      <dgm:t>
        <a:bodyPr/>
        <a:lstStyle/>
        <a:p>
          <a:endParaRPr lang="es-AR"/>
        </a:p>
      </dgm:t>
    </dgm:pt>
    <dgm:pt modelId="{DD95616F-E114-4474-8BCC-ED0318FF6F5A}" type="pres">
      <dgm:prSet presAssocID="{837D1216-E459-43A0-B7BE-A30DFEA39A7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8E3B8091-646D-425C-A8CD-AD273EF71412}" type="pres">
      <dgm:prSet presAssocID="{6679391A-D2AA-4A5A-9BDD-4E3D8B9A9B6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4FCA1858-6942-4D8D-9BFB-1D67A13EA08B}" type="pres">
      <dgm:prSet presAssocID="{A274E0A0-B22D-46A5-9B76-AD31EBBBA429}" presName="sibTrans" presStyleLbl="sibTrans2D1" presStyleIdx="0" presStyleCnt="4"/>
      <dgm:spPr/>
      <dgm:t>
        <a:bodyPr/>
        <a:lstStyle/>
        <a:p>
          <a:endParaRPr lang="es-AR"/>
        </a:p>
      </dgm:t>
    </dgm:pt>
    <dgm:pt modelId="{D8112E48-18CE-4331-AD24-15A5C36A5D3F}" type="pres">
      <dgm:prSet presAssocID="{A274E0A0-B22D-46A5-9B76-AD31EBBBA429}" presName="connectorText" presStyleLbl="sibTrans2D1" presStyleIdx="0" presStyleCnt="4"/>
      <dgm:spPr/>
      <dgm:t>
        <a:bodyPr/>
        <a:lstStyle/>
        <a:p>
          <a:endParaRPr lang="es-AR"/>
        </a:p>
      </dgm:t>
    </dgm:pt>
    <dgm:pt modelId="{7020411D-3409-40B1-ADEC-761DCA4343AC}" type="pres">
      <dgm:prSet presAssocID="{C48312A9-1CC6-48E0-8910-36AC7B823FC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272CF9C5-888E-4634-BF79-08DC4F1C4EFB}" type="pres">
      <dgm:prSet presAssocID="{AAC8A2D3-7196-401F-8AB5-44DD47C5463E}" presName="sibTrans" presStyleLbl="sibTrans2D1" presStyleIdx="1" presStyleCnt="4"/>
      <dgm:spPr/>
      <dgm:t>
        <a:bodyPr/>
        <a:lstStyle/>
        <a:p>
          <a:endParaRPr lang="es-AR"/>
        </a:p>
      </dgm:t>
    </dgm:pt>
    <dgm:pt modelId="{029863E8-F641-4B68-A51D-2081CF685451}" type="pres">
      <dgm:prSet presAssocID="{AAC8A2D3-7196-401F-8AB5-44DD47C5463E}" presName="connectorText" presStyleLbl="sibTrans2D1" presStyleIdx="1" presStyleCnt="4"/>
      <dgm:spPr/>
      <dgm:t>
        <a:bodyPr/>
        <a:lstStyle/>
        <a:p>
          <a:endParaRPr lang="es-AR"/>
        </a:p>
      </dgm:t>
    </dgm:pt>
    <dgm:pt modelId="{123CA9A2-2CDB-4F5D-85CE-3433EFE1B293}" type="pres">
      <dgm:prSet presAssocID="{8F8DCEB9-7163-4F6A-B98E-D3ABBCC9EFB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BF8FD3D2-DAA5-4A43-8F97-C4CA2663457F}" type="pres">
      <dgm:prSet presAssocID="{5E0143E7-DB08-48F9-BD1B-2F2B51B4CF5E}" presName="sibTrans" presStyleLbl="sibTrans2D1" presStyleIdx="2" presStyleCnt="4"/>
      <dgm:spPr/>
      <dgm:t>
        <a:bodyPr/>
        <a:lstStyle/>
        <a:p>
          <a:endParaRPr lang="es-AR"/>
        </a:p>
      </dgm:t>
    </dgm:pt>
    <dgm:pt modelId="{BE2191C1-A7F3-4E75-9940-4FCC30F47855}" type="pres">
      <dgm:prSet presAssocID="{5E0143E7-DB08-48F9-BD1B-2F2B51B4CF5E}" presName="connectorText" presStyleLbl="sibTrans2D1" presStyleIdx="2" presStyleCnt="4"/>
      <dgm:spPr/>
      <dgm:t>
        <a:bodyPr/>
        <a:lstStyle/>
        <a:p>
          <a:endParaRPr lang="es-AR"/>
        </a:p>
      </dgm:t>
    </dgm:pt>
    <dgm:pt modelId="{39547FFD-7E3B-481C-A287-00E11AC14558}" type="pres">
      <dgm:prSet presAssocID="{56ED4451-A8C5-41BC-B82C-BE5E9490233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14E454B9-1E08-4360-94CF-1C9E52B5B0E2}" type="pres">
      <dgm:prSet presAssocID="{B17B2344-7BEF-49FB-93FF-397E7AD898B3}" presName="sibTrans" presStyleLbl="sibTrans2D1" presStyleIdx="3" presStyleCnt="4"/>
      <dgm:spPr/>
      <dgm:t>
        <a:bodyPr/>
        <a:lstStyle/>
        <a:p>
          <a:endParaRPr lang="es-AR"/>
        </a:p>
      </dgm:t>
    </dgm:pt>
    <dgm:pt modelId="{B79B07CB-EF70-499D-AA1A-62B34A9ADB82}" type="pres">
      <dgm:prSet presAssocID="{B17B2344-7BEF-49FB-93FF-397E7AD898B3}" presName="connectorText" presStyleLbl="sibTrans2D1" presStyleIdx="3" presStyleCnt="4"/>
      <dgm:spPr/>
      <dgm:t>
        <a:bodyPr/>
        <a:lstStyle/>
        <a:p>
          <a:endParaRPr lang="es-AR"/>
        </a:p>
      </dgm:t>
    </dgm:pt>
  </dgm:ptLst>
  <dgm:cxnLst>
    <dgm:cxn modelId="{E7228B7E-2966-4CD9-8B32-B1F1276E250E}" type="presOf" srcId="{56ED4451-A8C5-41BC-B82C-BE5E94902333}" destId="{39547FFD-7E3B-481C-A287-00E11AC14558}" srcOrd="0" destOrd="0" presId="urn:microsoft.com/office/officeart/2005/8/layout/cycle2"/>
    <dgm:cxn modelId="{AB72B5AD-8475-4B60-A799-F05E41B54000}" type="presOf" srcId="{B17B2344-7BEF-49FB-93FF-397E7AD898B3}" destId="{B79B07CB-EF70-499D-AA1A-62B34A9ADB82}" srcOrd="1" destOrd="0" presId="urn:microsoft.com/office/officeart/2005/8/layout/cycle2"/>
    <dgm:cxn modelId="{D09DF349-BE29-4B06-B9BE-7DB6C437FAE4}" type="presOf" srcId="{8F8DCEB9-7163-4F6A-B98E-D3ABBCC9EFB4}" destId="{123CA9A2-2CDB-4F5D-85CE-3433EFE1B293}" srcOrd="0" destOrd="0" presId="urn:microsoft.com/office/officeart/2005/8/layout/cycle2"/>
    <dgm:cxn modelId="{C54C6374-8241-4E27-8A64-490DDBBD072C}" type="presOf" srcId="{AAC8A2D3-7196-401F-8AB5-44DD47C5463E}" destId="{272CF9C5-888E-4634-BF79-08DC4F1C4EFB}" srcOrd="0" destOrd="0" presId="urn:microsoft.com/office/officeart/2005/8/layout/cycle2"/>
    <dgm:cxn modelId="{59565DF9-DBF0-493A-A6F6-A7817288418E}" type="presOf" srcId="{AAC8A2D3-7196-401F-8AB5-44DD47C5463E}" destId="{029863E8-F641-4B68-A51D-2081CF685451}" srcOrd="1" destOrd="0" presId="urn:microsoft.com/office/officeart/2005/8/layout/cycle2"/>
    <dgm:cxn modelId="{C4739FE5-0256-4178-9646-DA878A48C111}" srcId="{837D1216-E459-43A0-B7BE-A30DFEA39A7E}" destId="{8F8DCEB9-7163-4F6A-B98E-D3ABBCC9EFB4}" srcOrd="2" destOrd="0" parTransId="{6979D940-45DA-4BFF-BCE4-3C918AC9E072}" sibTransId="{5E0143E7-DB08-48F9-BD1B-2F2B51B4CF5E}"/>
    <dgm:cxn modelId="{12D4D897-1CCD-47AE-B6E2-52AC1184EC0C}" srcId="{837D1216-E459-43A0-B7BE-A30DFEA39A7E}" destId="{C48312A9-1CC6-48E0-8910-36AC7B823FCA}" srcOrd="1" destOrd="0" parTransId="{4DC20172-AA6E-4B40-83CE-327CA68C41B0}" sibTransId="{AAC8A2D3-7196-401F-8AB5-44DD47C5463E}"/>
    <dgm:cxn modelId="{F4D051FE-EE0B-41B3-B2F6-663567BAB81C}" type="presOf" srcId="{5E0143E7-DB08-48F9-BD1B-2F2B51B4CF5E}" destId="{BF8FD3D2-DAA5-4A43-8F97-C4CA2663457F}" srcOrd="0" destOrd="0" presId="urn:microsoft.com/office/officeart/2005/8/layout/cycle2"/>
    <dgm:cxn modelId="{F1AAD0AC-A94B-4A00-B204-1921AC6B68EA}" srcId="{837D1216-E459-43A0-B7BE-A30DFEA39A7E}" destId="{56ED4451-A8C5-41BC-B82C-BE5E94902333}" srcOrd="3" destOrd="0" parTransId="{00F55CBA-DAE4-42FE-88C8-FEC9D632E33A}" sibTransId="{B17B2344-7BEF-49FB-93FF-397E7AD898B3}"/>
    <dgm:cxn modelId="{90CEDBE4-2940-4D7E-96DB-9E07AD3CA19A}" type="presOf" srcId="{A274E0A0-B22D-46A5-9B76-AD31EBBBA429}" destId="{D8112E48-18CE-4331-AD24-15A5C36A5D3F}" srcOrd="1" destOrd="0" presId="urn:microsoft.com/office/officeart/2005/8/layout/cycle2"/>
    <dgm:cxn modelId="{4E3E0E69-1939-47D3-8953-0B2D04122C5F}" srcId="{837D1216-E459-43A0-B7BE-A30DFEA39A7E}" destId="{6679391A-D2AA-4A5A-9BDD-4E3D8B9A9B68}" srcOrd="0" destOrd="0" parTransId="{D72115B0-D7D9-470D-80C0-D7D40D2A468A}" sibTransId="{A274E0A0-B22D-46A5-9B76-AD31EBBBA429}"/>
    <dgm:cxn modelId="{F038F2DF-9932-4FC8-B2B0-EBF381A07D57}" type="presOf" srcId="{B17B2344-7BEF-49FB-93FF-397E7AD898B3}" destId="{14E454B9-1E08-4360-94CF-1C9E52B5B0E2}" srcOrd="0" destOrd="0" presId="urn:microsoft.com/office/officeart/2005/8/layout/cycle2"/>
    <dgm:cxn modelId="{7AAC890A-2EB6-477C-9CD5-25D4FA7B9E3E}" type="presOf" srcId="{837D1216-E459-43A0-B7BE-A30DFEA39A7E}" destId="{DD95616F-E114-4474-8BCC-ED0318FF6F5A}" srcOrd="0" destOrd="0" presId="urn:microsoft.com/office/officeart/2005/8/layout/cycle2"/>
    <dgm:cxn modelId="{5FB2E70D-8EF9-400F-A859-FB608440745A}" type="presOf" srcId="{C48312A9-1CC6-48E0-8910-36AC7B823FCA}" destId="{7020411D-3409-40B1-ADEC-761DCA4343AC}" srcOrd="0" destOrd="0" presId="urn:microsoft.com/office/officeart/2005/8/layout/cycle2"/>
    <dgm:cxn modelId="{5DF5054A-2A5F-4959-B7B6-6BC9A5F04EA7}" type="presOf" srcId="{5E0143E7-DB08-48F9-BD1B-2F2B51B4CF5E}" destId="{BE2191C1-A7F3-4E75-9940-4FCC30F47855}" srcOrd="1" destOrd="0" presId="urn:microsoft.com/office/officeart/2005/8/layout/cycle2"/>
    <dgm:cxn modelId="{86549778-903C-4432-9D9A-C5C101DD7E91}" type="presOf" srcId="{A274E0A0-B22D-46A5-9B76-AD31EBBBA429}" destId="{4FCA1858-6942-4D8D-9BFB-1D67A13EA08B}" srcOrd="0" destOrd="0" presId="urn:microsoft.com/office/officeart/2005/8/layout/cycle2"/>
    <dgm:cxn modelId="{C31CD5BE-ABD1-4506-9818-4C7B5B0624CF}" type="presOf" srcId="{6679391A-D2AA-4A5A-9BDD-4E3D8B9A9B68}" destId="{8E3B8091-646D-425C-A8CD-AD273EF71412}" srcOrd="0" destOrd="0" presId="urn:microsoft.com/office/officeart/2005/8/layout/cycle2"/>
    <dgm:cxn modelId="{01CB9776-548C-44B8-AD04-78E4EAD5F890}" type="presParOf" srcId="{DD95616F-E114-4474-8BCC-ED0318FF6F5A}" destId="{8E3B8091-646D-425C-A8CD-AD273EF71412}" srcOrd="0" destOrd="0" presId="urn:microsoft.com/office/officeart/2005/8/layout/cycle2"/>
    <dgm:cxn modelId="{A8C3F785-7101-4881-8B5D-AC2F2A6EB8CA}" type="presParOf" srcId="{DD95616F-E114-4474-8BCC-ED0318FF6F5A}" destId="{4FCA1858-6942-4D8D-9BFB-1D67A13EA08B}" srcOrd="1" destOrd="0" presId="urn:microsoft.com/office/officeart/2005/8/layout/cycle2"/>
    <dgm:cxn modelId="{48D24190-3682-4974-94A3-64F2AE597251}" type="presParOf" srcId="{4FCA1858-6942-4D8D-9BFB-1D67A13EA08B}" destId="{D8112E48-18CE-4331-AD24-15A5C36A5D3F}" srcOrd="0" destOrd="0" presId="urn:microsoft.com/office/officeart/2005/8/layout/cycle2"/>
    <dgm:cxn modelId="{5607B08D-35C8-45BE-9781-34FABA3494E2}" type="presParOf" srcId="{DD95616F-E114-4474-8BCC-ED0318FF6F5A}" destId="{7020411D-3409-40B1-ADEC-761DCA4343AC}" srcOrd="2" destOrd="0" presId="urn:microsoft.com/office/officeart/2005/8/layout/cycle2"/>
    <dgm:cxn modelId="{2CC75580-5210-429D-A68F-73EB558B9F2B}" type="presParOf" srcId="{DD95616F-E114-4474-8BCC-ED0318FF6F5A}" destId="{272CF9C5-888E-4634-BF79-08DC4F1C4EFB}" srcOrd="3" destOrd="0" presId="urn:microsoft.com/office/officeart/2005/8/layout/cycle2"/>
    <dgm:cxn modelId="{4546AED1-DE53-409B-BE86-CD9A1B4ABCF6}" type="presParOf" srcId="{272CF9C5-888E-4634-BF79-08DC4F1C4EFB}" destId="{029863E8-F641-4B68-A51D-2081CF685451}" srcOrd="0" destOrd="0" presId="urn:microsoft.com/office/officeart/2005/8/layout/cycle2"/>
    <dgm:cxn modelId="{9B1A94B7-FE24-4B73-B889-040FC6DD9074}" type="presParOf" srcId="{DD95616F-E114-4474-8BCC-ED0318FF6F5A}" destId="{123CA9A2-2CDB-4F5D-85CE-3433EFE1B293}" srcOrd="4" destOrd="0" presId="urn:microsoft.com/office/officeart/2005/8/layout/cycle2"/>
    <dgm:cxn modelId="{D7920352-E767-4B06-8E65-8CB6D79B7CDD}" type="presParOf" srcId="{DD95616F-E114-4474-8BCC-ED0318FF6F5A}" destId="{BF8FD3D2-DAA5-4A43-8F97-C4CA2663457F}" srcOrd="5" destOrd="0" presId="urn:microsoft.com/office/officeart/2005/8/layout/cycle2"/>
    <dgm:cxn modelId="{01E4D46F-3862-4635-B1B4-AE2E6D2C3283}" type="presParOf" srcId="{BF8FD3D2-DAA5-4A43-8F97-C4CA2663457F}" destId="{BE2191C1-A7F3-4E75-9940-4FCC30F47855}" srcOrd="0" destOrd="0" presId="urn:microsoft.com/office/officeart/2005/8/layout/cycle2"/>
    <dgm:cxn modelId="{6936AFF4-B73D-4974-A180-A07EB0423905}" type="presParOf" srcId="{DD95616F-E114-4474-8BCC-ED0318FF6F5A}" destId="{39547FFD-7E3B-481C-A287-00E11AC14558}" srcOrd="6" destOrd="0" presId="urn:microsoft.com/office/officeart/2005/8/layout/cycle2"/>
    <dgm:cxn modelId="{4BB87771-CFFF-4FF7-8498-5B468B847CDE}" type="presParOf" srcId="{DD95616F-E114-4474-8BCC-ED0318FF6F5A}" destId="{14E454B9-1E08-4360-94CF-1C9E52B5B0E2}" srcOrd="7" destOrd="0" presId="urn:microsoft.com/office/officeart/2005/8/layout/cycle2"/>
    <dgm:cxn modelId="{77DFFD01-DF8A-45B3-81F2-ABACAC273C93}" type="presParOf" srcId="{14E454B9-1E08-4360-94CF-1C9E52B5B0E2}" destId="{B79B07CB-EF70-499D-AA1A-62B34A9ADB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DDA5DA-04E6-4225-87A2-9C441BB2AFA1}" type="doc">
      <dgm:prSet loTypeId="urn:microsoft.com/office/officeart/2005/8/layout/radial6" loCatId="cycle" qsTypeId="urn:microsoft.com/office/officeart/2005/8/quickstyle/simple1#5" qsCatId="simple" csTypeId="urn:microsoft.com/office/officeart/2005/8/colors/accent1_2#5" csCatId="accent1" phldr="1"/>
      <dgm:spPr/>
      <dgm:t>
        <a:bodyPr/>
        <a:lstStyle/>
        <a:p>
          <a:endParaRPr lang="es-AR"/>
        </a:p>
      </dgm:t>
    </dgm:pt>
    <dgm:pt modelId="{D7137BEC-DDC9-4B30-B130-43B0EB0BCAF2}">
      <dgm:prSet phldrT="[Texto]"/>
      <dgm:spPr/>
      <dgm:t>
        <a:bodyPr/>
        <a:lstStyle/>
        <a:p>
          <a:r>
            <a:rPr lang="es-AR" dirty="0" smtClean="0"/>
            <a:t>ATRACON SUBJETIVOS</a:t>
          </a:r>
          <a:endParaRPr lang="es-AR" dirty="0"/>
        </a:p>
      </dgm:t>
    </dgm:pt>
    <dgm:pt modelId="{BC0A7614-806D-4E1B-B305-A7C9EA6F4B99}" type="parTrans" cxnId="{1E28F2BB-886F-4D91-BCA3-E28E8D9B302B}">
      <dgm:prSet/>
      <dgm:spPr/>
      <dgm:t>
        <a:bodyPr/>
        <a:lstStyle/>
        <a:p>
          <a:endParaRPr lang="es-AR"/>
        </a:p>
      </dgm:t>
    </dgm:pt>
    <dgm:pt modelId="{8A780F26-475F-4891-BD09-735553F0CA53}" type="sibTrans" cxnId="{1E28F2BB-886F-4D91-BCA3-E28E8D9B302B}">
      <dgm:prSet/>
      <dgm:spPr/>
      <dgm:t>
        <a:bodyPr/>
        <a:lstStyle/>
        <a:p>
          <a:endParaRPr lang="es-AR"/>
        </a:p>
      </dgm:t>
    </dgm:pt>
    <dgm:pt modelId="{02AD8BB9-0E23-4A55-A94B-E14C0CCEB4D4}">
      <dgm:prSet phldrT="[Texto]"/>
      <dgm:spPr/>
      <dgm:t>
        <a:bodyPr/>
        <a:lstStyle/>
        <a:p>
          <a:r>
            <a:rPr lang="es-AR" dirty="0" smtClean="0"/>
            <a:t>INGESTANO EXCESIVA  DE COMIDA</a:t>
          </a:r>
          <a:endParaRPr lang="es-AR" dirty="0"/>
        </a:p>
      </dgm:t>
    </dgm:pt>
    <dgm:pt modelId="{F988229E-E985-425F-8C35-CB28E1A1DD38}" type="parTrans" cxnId="{69CE1B09-4906-467C-87FB-41BFBEC1AB5B}">
      <dgm:prSet/>
      <dgm:spPr/>
      <dgm:t>
        <a:bodyPr/>
        <a:lstStyle/>
        <a:p>
          <a:endParaRPr lang="es-AR"/>
        </a:p>
      </dgm:t>
    </dgm:pt>
    <dgm:pt modelId="{D55F65E9-696F-4348-B21C-8E6F77784308}" type="sibTrans" cxnId="{69CE1B09-4906-467C-87FB-41BFBEC1AB5B}">
      <dgm:prSet/>
      <dgm:spPr/>
      <dgm:t>
        <a:bodyPr/>
        <a:lstStyle/>
        <a:p>
          <a:endParaRPr lang="es-AR"/>
        </a:p>
      </dgm:t>
    </dgm:pt>
    <dgm:pt modelId="{89814CEB-F50F-4AB2-ABB3-7C8494254BC7}">
      <dgm:prSet phldrT="[Texto]"/>
      <dgm:spPr/>
      <dgm:t>
        <a:bodyPr/>
        <a:lstStyle/>
        <a:p>
          <a:r>
            <a:rPr lang="es-AR" dirty="0" smtClean="0"/>
            <a:t>2 HORAS</a:t>
          </a:r>
        </a:p>
        <a:p>
          <a:r>
            <a:rPr lang="es-AR" dirty="0" smtClean="0"/>
            <a:t>2 VECES A LA SEMANA</a:t>
          </a:r>
          <a:endParaRPr lang="es-AR" dirty="0"/>
        </a:p>
      </dgm:t>
    </dgm:pt>
    <dgm:pt modelId="{7BF054DD-AE02-48FF-B337-5C1449981CF1}" type="parTrans" cxnId="{51809EC2-FA4E-42D5-8D5C-396ED22223E1}">
      <dgm:prSet/>
      <dgm:spPr/>
      <dgm:t>
        <a:bodyPr/>
        <a:lstStyle/>
        <a:p>
          <a:endParaRPr lang="es-AR"/>
        </a:p>
      </dgm:t>
    </dgm:pt>
    <dgm:pt modelId="{6D8DC21B-C41B-4691-9F18-0669F1071350}" type="sibTrans" cxnId="{51809EC2-FA4E-42D5-8D5C-396ED22223E1}">
      <dgm:prSet/>
      <dgm:spPr/>
      <dgm:t>
        <a:bodyPr/>
        <a:lstStyle/>
        <a:p>
          <a:endParaRPr lang="es-AR"/>
        </a:p>
      </dgm:t>
    </dgm:pt>
    <dgm:pt modelId="{9101A273-B801-4F31-98DF-A659B027926E}">
      <dgm:prSet phldrT="[Texto]"/>
      <dgm:spPr/>
      <dgm:t>
        <a:bodyPr/>
        <a:lstStyle/>
        <a:p>
          <a:r>
            <a:rPr lang="es-AR" dirty="0" smtClean="0"/>
            <a:t>PERDIDA DE CONTROL Y CULPA </a:t>
          </a:r>
          <a:endParaRPr lang="es-AR" dirty="0"/>
        </a:p>
      </dgm:t>
    </dgm:pt>
    <dgm:pt modelId="{3F18896C-D681-4897-84AD-CD92BC679FE1}" type="parTrans" cxnId="{5702C17E-DD9A-4F61-A342-61E1F3434E91}">
      <dgm:prSet/>
      <dgm:spPr/>
      <dgm:t>
        <a:bodyPr/>
        <a:lstStyle/>
        <a:p>
          <a:endParaRPr lang="es-AR"/>
        </a:p>
      </dgm:t>
    </dgm:pt>
    <dgm:pt modelId="{823523F3-4D8E-48AA-B84E-0A1AEAA450AB}" type="sibTrans" cxnId="{5702C17E-DD9A-4F61-A342-61E1F3434E91}">
      <dgm:prSet/>
      <dgm:spPr/>
      <dgm:t>
        <a:bodyPr/>
        <a:lstStyle/>
        <a:p>
          <a:endParaRPr lang="es-AR"/>
        </a:p>
      </dgm:t>
    </dgm:pt>
    <dgm:pt modelId="{86AE83D4-62A8-48AC-9F33-D9E97E7EC1F5}">
      <dgm:prSet phldrT="[Texto]"/>
      <dgm:spPr/>
      <dgm:t>
        <a:bodyPr/>
        <a:lstStyle/>
        <a:p>
          <a:r>
            <a:rPr lang="es-AR" dirty="0" smtClean="0"/>
            <a:t>METODOS COMPENSATORIOS</a:t>
          </a:r>
          <a:endParaRPr lang="es-AR" dirty="0"/>
        </a:p>
      </dgm:t>
    </dgm:pt>
    <dgm:pt modelId="{AE40AA23-F540-4A8F-B4DA-1AF01CEB6F22}" type="parTrans" cxnId="{B466C024-78D3-4314-AEA6-B85EBD0D9C26}">
      <dgm:prSet/>
      <dgm:spPr/>
      <dgm:t>
        <a:bodyPr/>
        <a:lstStyle/>
        <a:p>
          <a:endParaRPr lang="es-AR"/>
        </a:p>
      </dgm:t>
    </dgm:pt>
    <dgm:pt modelId="{C1C1C7DA-A7D6-41E7-9C0A-B6B5C1280B27}" type="sibTrans" cxnId="{B466C024-78D3-4314-AEA6-B85EBD0D9C26}">
      <dgm:prSet/>
      <dgm:spPr/>
      <dgm:t>
        <a:bodyPr/>
        <a:lstStyle/>
        <a:p>
          <a:endParaRPr lang="es-AR"/>
        </a:p>
      </dgm:t>
    </dgm:pt>
    <dgm:pt modelId="{542D476B-C475-4EDA-A427-BE33E7CC4FBC}" type="pres">
      <dgm:prSet presAssocID="{81DDA5DA-04E6-4225-87A2-9C441BB2AFA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CA8E44BE-39E5-4096-88B1-61F1064D482D}" type="pres">
      <dgm:prSet presAssocID="{D7137BEC-DDC9-4B30-B130-43B0EB0BCAF2}" presName="centerShape" presStyleLbl="node0" presStyleIdx="0" presStyleCnt="1"/>
      <dgm:spPr/>
      <dgm:t>
        <a:bodyPr/>
        <a:lstStyle/>
        <a:p>
          <a:endParaRPr lang="es-AR"/>
        </a:p>
      </dgm:t>
    </dgm:pt>
    <dgm:pt modelId="{25AE8EF6-C6B3-46DE-A6EF-462CABCDB2FA}" type="pres">
      <dgm:prSet presAssocID="{02AD8BB9-0E23-4A55-A94B-E14C0CCEB4D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728304CC-CDD3-4866-B3E0-F7E36B63A905}" type="pres">
      <dgm:prSet presAssocID="{02AD8BB9-0E23-4A55-A94B-E14C0CCEB4D4}" presName="dummy" presStyleCnt="0"/>
      <dgm:spPr/>
    </dgm:pt>
    <dgm:pt modelId="{69CDE613-B3E7-4181-9627-AC4FC6836403}" type="pres">
      <dgm:prSet presAssocID="{D55F65E9-696F-4348-B21C-8E6F77784308}" presName="sibTrans" presStyleLbl="sibTrans2D1" presStyleIdx="0" presStyleCnt="4"/>
      <dgm:spPr/>
      <dgm:t>
        <a:bodyPr/>
        <a:lstStyle/>
        <a:p>
          <a:endParaRPr lang="es-AR"/>
        </a:p>
      </dgm:t>
    </dgm:pt>
    <dgm:pt modelId="{A301EA40-4CE0-4C1B-A020-BFD631C497CD}" type="pres">
      <dgm:prSet presAssocID="{89814CEB-F50F-4AB2-ABB3-7C8494254BC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B4196890-1A44-4D33-838F-00F4A1992B07}" type="pres">
      <dgm:prSet presAssocID="{89814CEB-F50F-4AB2-ABB3-7C8494254BC7}" presName="dummy" presStyleCnt="0"/>
      <dgm:spPr/>
    </dgm:pt>
    <dgm:pt modelId="{CE31231A-3DFA-48EE-8C8D-2EE3370DD793}" type="pres">
      <dgm:prSet presAssocID="{6D8DC21B-C41B-4691-9F18-0669F1071350}" presName="sibTrans" presStyleLbl="sibTrans2D1" presStyleIdx="1" presStyleCnt="4"/>
      <dgm:spPr/>
      <dgm:t>
        <a:bodyPr/>
        <a:lstStyle/>
        <a:p>
          <a:endParaRPr lang="es-AR"/>
        </a:p>
      </dgm:t>
    </dgm:pt>
    <dgm:pt modelId="{0726D5F3-5371-46E0-ACBD-3B76CFF89105}" type="pres">
      <dgm:prSet presAssocID="{9101A273-B801-4F31-98DF-A659B027926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98E42C50-E515-403D-AA47-8561B65FF81D}" type="pres">
      <dgm:prSet presAssocID="{9101A273-B801-4F31-98DF-A659B027926E}" presName="dummy" presStyleCnt="0"/>
      <dgm:spPr/>
    </dgm:pt>
    <dgm:pt modelId="{6475FD4E-16BD-4457-962D-A4A56F21C5F5}" type="pres">
      <dgm:prSet presAssocID="{823523F3-4D8E-48AA-B84E-0A1AEAA450AB}" presName="sibTrans" presStyleLbl="sibTrans2D1" presStyleIdx="2" presStyleCnt="4"/>
      <dgm:spPr/>
      <dgm:t>
        <a:bodyPr/>
        <a:lstStyle/>
        <a:p>
          <a:endParaRPr lang="es-AR"/>
        </a:p>
      </dgm:t>
    </dgm:pt>
    <dgm:pt modelId="{033A51A0-4A8C-49C8-98BD-0D09EE3FB7FF}" type="pres">
      <dgm:prSet presAssocID="{86AE83D4-62A8-48AC-9F33-D9E97E7EC1F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2B13BD25-9FE4-4279-A114-C55E5BCC5EC2}" type="pres">
      <dgm:prSet presAssocID="{86AE83D4-62A8-48AC-9F33-D9E97E7EC1F5}" presName="dummy" presStyleCnt="0"/>
      <dgm:spPr/>
    </dgm:pt>
    <dgm:pt modelId="{32800D97-3D3F-4230-B2A6-290E4F5DEBC5}" type="pres">
      <dgm:prSet presAssocID="{C1C1C7DA-A7D6-41E7-9C0A-B6B5C1280B27}" presName="sibTrans" presStyleLbl="sibTrans2D1" presStyleIdx="3" presStyleCnt="4"/>
      <dgm:spPr/>
      <dgm:t>
        <a:bodyPr/>
        <a:lstStyle/>
        <a:p>
          <a:endParaRPr lang="es-AR"/>
        </a:p>
      </dgm:t>
    </dgm:pt>
  </dgm:ptLst>
  <dgm:cxnLst>
    <dgm:cxn modelId="{072DDA61-45C2-4C17-9D9E-A6CADE938547}" type="presOf" srcId="{81DDA5DA-04E6-4225-87A2-9C441BB2AFA1}" destId="{542D476B-C475-4EDA-A427-BE33E7CC4FBC}" srcOrd="0" destOrd="0" presId="urn:microsoft.com/office/officeart/2005/8/layout/radial6"/>
    <dgm:cxn modelId="{51809EC2-FA4E-42D5-8D5C-396ED22223E1}" srcId="{D7137BEC-DDC9-4B30-B130-43B0EB0BCAF2}" destId="{89814CEB-F50F-4AB2-ABB3-7C8494254BC7}" srcOrd="1" destOrd="0" parTransId="{7BF054DD-AE02-48FF-B337-5C1449981CF1}" sibTransId="{6D8DC21B-C41B-4691-9F18-0669F1071350}"/>
    <dgm:cxn modelId="{5CFB6F25-5847-406A-9990-7230DD088BDD}" type="presOf" srcId="{6D8DC21B-C41B-4691-9F18-0669F1071350}" destId="{CE31231A-3DFA-48EE-8C8D-2EE3370DD793}" srcOrd="0" destOrd="0" presId="urn:microsoft.com/office/officeart/2005/8/layout/radial6"/>
    <dgm:cxn modelId="{47BDF70C-62C6-4118-B2B7-2F1237BF1D08}" type="presOf" srcId="{D7137BEC-DDC9-4B30-B130-43B0EB0BCAF2}" destId="{CA8E44BE-39E5-4096-88B1-61F1064D482D}" srcOrd="0" destOrd="0" presId="urn:microsoft.com/office/officeart/2005/8/layout/radial6"/>
    <dgm:cxn modelId="{69CE1B09-4906-467C-87FB-41BFBEC1AB5B}" srcId="{D7137BEC-DDC9-4B30-B130-43B0EB0BCAF2}" destId="{02AD8BB9-0E23-4A55-A94B-E14C0CCEB4D4}" srcOrd="0" destOrd="0" parTransId="{F988229E-E985-425F-8C35-CB28E1A1DD38}" sibTransId="{D55F65E9-696F-4348-B21C-8E6F77784308}"/>
    <dgm:cxn modelId="{6DB0DE35-8A1C-47F6-BE8F-DF665C68B331}" type="presOf" srcId="{86AE83D4-62A8-48AC-9F33-D9E97E7EC1F5}" destId="{033A51A0-4A8C-49C8-98BD-0D09EE3FB7FF}" srcOrd="0" destOrd="0" presId="urn:microsoft.com/office/officeart/2005/8/layout/radial6"/>
    <dgm:cxn modelId="{8916568C-7F1F-4ECB-A834-6697E950B701}" type="presOf" srcId="{C1C1C7DA-A7D6-41E7-9C0A-B6B5C1280B27}" destId="{32800D97-3D3F-4230-B2A6-290E4F5DEBC5}" srcOrd="0" destOrd="0" presId="urn:microsoft.com/office/officeart/2005/8/layout/radial6"/>
    <dgm:cxn modelId="{352D6F7F-8288-4CA3-8358-0CE34CD4F91A}" type="presOf" srcId="{9101A273-B801-4F31-98DF-A659B027926E}" destId="{0726D5F3-5371-46E0-ACBD-3B76CFF89105}" srcOrd="0" destOrd="0" presId="urn:microsoft.com/office/officeart/2005/8/layout/radial6"/>
    <dgm:cxn modelId="{A6BDBA16-6C2D-422A-968B-CB5B6AF889EE}" type="presOf" srcId="{823523F3-4D8E-48AA-B84E-0A1AEAA450AB}" destId="{6475FD4E-16BD-4457-962D-A4A56F21C5F5}" srcOrd="0" destOrd="0" presId="urn:microsoft.com/office/officeart/2005/8/layout/radial6"/>
    <dgm:cxn modelId="{AA71BADC-ED50-49AA-B4A8-CB5F00994A09}" type="presOf" srcId="{02AD8BB9-0E23-4A55-A94B-E14C0CCEB4D4}" destId="{25AE8EF6-C6B3-46DE-A6EF-462CABCDB2FA}" srcOrd="0" destOrd="0" presId="urn:microsoft.com/office/officeart/2005/8/layout/radial6"/>
    <dgm:cxn modelId="{843900AB-2519-40B9-8C35-F631DC2001B5}" type="presOf" srcId="{89814CEB-F50F-4AB2-ABB3-7C8494254BC7}" destId="{A301EA40-4CE0-4C1B-A020-BFD631C497CD}" srcOrd="0" destOrd="0" presId="urn:microsoft.com/office/officeart/2005/8/layout/radial6"/>
    <dgm:cxn modelId="{B466C024-78D3-4314-AEA6-B85EBD0D9C26}" srcId="{D7137BEC-DDC9-4B30-B130-43B0EB0BCAF2}" destId="{86AE83D4-62A8-48AC-9F33-D9E97E7EC1F5}" srcOrd="3" destOrd="0" parTransId="{AE40AA23-F540-4A8F-B4DA-1AF01CEB6F22}" sibTransId="{C1C1C7DA-A7D6-41E7-9C0A-B6B5C1280B27}"/>
    <dgm:cxn modelId="{1E28F2BB-886F-4D91-BCA3-E28E8D9B302B}" srcId="{81DDA5DA-04E6-4225-87A2-9C441BB2AFA1}" destId="{D7137BEC-DDC9-4B30-B130-43B0EB0BCAF2}" srcOrd="0" destOrd="0" parTransId="{BC0A7614-806D-4E1B-B305-A7C9EA6F4B99}" sibTransId="{8A780F26-475F-4891-BD09-735553F0CA53}"/>
    <dgm:cxn modelId="{816B10C1-C4B4-4BCF-9CA7-5927FAB93BE7}" type="presOf" srcId="{D55F65E9-696F-4348-B21C-8E6F77784308}" destId="{69CDE613-B3E7-4181-9627-AC4FC6836403}" srcOrd="0" destOrd="0" presId="urn:microsoft.com/office/officeart/2005/8/layout/radial6"/>
    <dgm:cxn modelId="{5702C17E-DD9A-4F61-A342-61E1F3434E91}" srcId="{D7137BEC-DDC9-4B30-B130-43B0EB0BCAF2}" destId="{9101A273-B801-4F31-98DF-A659B027926E}" srcOrd="2" destOrd="0" parTransId="{3F18896C-D681-4897-84AD-CD92BC679FE1}" sibTransId="{823523F3-4D8E-48AA-B84E-0A1AEAA450AB}"/>
    <dgm:cxn modelId="{CC71FDAF-EB59-47D7-A0D5-ED5CCC2393BB}" type="presParOf" srcId="{542D476B-C475-4EDA-A427-BE33E7CC4FBC}" destId="{CA8E44BE-39E5-4096-88B1-61F1064D482D}" srcOrd="0" destOrd="0" presId="urn:microsoft.com/office/officeart/2005/8/layout/radial6"/>
    <dgm:cxn modelId="{C099483F-80BF-45EE-9AD1-6A89497B0341}" type="presParOf" srcId="{542D476B-C475-4EDA-A427-BE33E7CC4FBC}" destId="{25AE8EF6-C6B3-46DE-A6EF-462CABCDB2FA}" srcOrd="1" destOrd="0" presId="urn:microsoft.com/office/officeart/2005/8/layout/radial6"/>
    <dgm:cxn modelId="{32470890-16EF-4A5C-9233-2BD20A2FD66F}" type="presParOf" srcId="{542D476B-C475-4EDA-A427-BE33E7CC4FBC}" destId="{728304CC-CDD3-4866-B3E0-F7E36B63A905}" srcOrd="2" destOrd="0" presId="urn:microsoft.com/office/officeart/2005/8/layout/radial6"/>
    <dgm:cxn modelId="{A1756710-5245-4162-99A9-68C6D6E9A99C}" type="presParOf" srcId="{542D476B-C475-4EDA-A427-BE33E7CC4FBC}" destId="{69CDE613-B3E7-4181-9627-AC4FC6836403}" srcOrd="3" destOrd="0" presId="urn:microsoft.com/office/officeart/2005/8/layout/radial6"/>
    <dgm:cxn modelId="{2B66748A-D256-4258-8A8A-67FF4952BC89}" type="presParOf" srcId="{542D476B-C475-4EDA-A427-BE33E7CC4FBC}" destId="{A301EA40-4CE0-4C1B-A020-BFD631C497CD}" srcOrd="4" destOrd="0" presId="urn:microsoft.com/office/officeart/2005/8/layout/radial6"/>
    <dgm:cxn modelId="{AC7BC563-E0A9-4EE3-BA95-11B84431BC45}" type="presParOf" srcId="{542D476B-C475-4EDA-A427-BE33E7CC4FBC}" destId="{B4196890-1A44-4D33-838F-00F4A1992B07}" srcOrd="5" destOrd="0" presId="urn:microsoft.com/office/officeart/2005/8/layout/radial6"/>
    <dgm:cxn modelId="{F0B135DF-7858-49B8-AB73-C60C3E681882}" type="presParOf" srcId="{542D476B-C475-4EDA-A427-BE33E7CC4FBC}" destId="{CE31231A-3DFA-48EE-8C8D-2EE3370DD793}" srcOrd="6" destOrd="0" presId="urn:microsoft.com/office/officeart/2005/8/layout/radial6"/>
    <dgm:cxn modelId="{254CA95F-F8E7-4D11-A62A-4780B1E6796A}" type="presParOf" srcId="{542D476B-C475-4EDA-A427-BE33E7CC4FBC}" destId="{0726D5F3-5371-46E0-ACBD-3B76CFF89105}" srcOrd="7" destOrd="0" presId="urn:microsoft.com/office/officeart/2005/8/layout/radial6"/>
    <dgm:cxn modelId="{029363F4-B72D-4B95-9472-E90C6015093D}" type="presParOf" srcId="{542D476B-C475-4EDA-A427-BE33E7CC4FBC}" destId="{98E42C50-E515-403D-AA47-8561B65FF81D}" srcOrd="8" destOrd="0" presId="urn:microsoft.com/office/officeart/2005/8/layout/radial6"/>
    <dgm:cxn modelId="{47E2FC9D-A269-4DB4-A74B-F626254DEA4B}" type="presParOf" srcId="{542D476B-C475-4EDA-A427-BE33E7CC4FBC}" destId="{6475FD4E-16BD-4457-962D-A4A56F21C5F5}" srcOrd="9" destOrd="0" presId="urn:microsoft.com/office/officeart/2005/8/layout/radial6"/>
    <dgm:cxn modelId="{D347BB5E-D95B-485E-A672-20C50169DE97}" type="presParOf" srcId="{542D476B-C475-4EDA-A427-BE33E7CC4FBC}" destId="{033A51A0-4A8C-49C8-98BD-0D09EE3FB7FF}" srcOrd="10" destOrd="0" presId="urn:microsoft.com/office/officeart/2005/8/layout/radial6"/>
    <dgm:cxn modelId="{61573EE5-AA0B-43BA-BB73-FDFAE5DA2618}" type="presParOf" srcId="{542D476B-C475-4EDA-A427-BE33E7CC4FBC}" destId="{2B13BD25-9FE4-4279-A114-C55E5BCC5EC2}" srcOrd="11" destOrd="0" presId="urn:microsoft.com/office/officeart/2005/8/layout/radial6"/>
    <dgm:cxn modelId="{27EB8762-79D9-4F4C-AC4D-D93DC0A027B2}" type="presParOf" srcId="{542D476B-C475-4EDA-A427-BE33E7CC4FBC}" destId="{32800D97-3D3F-4230-B2A6-290E4F5DEBC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4BDB2-3D25-4D65-8CF5-BB099E7B678F}" type="datetimeFigureOut">
              <a:rPr lang="es-AR"/>
              <a:pPr>
                <a:defRPr/>
              </a:pPr>
              <a:t>17/10/2011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00F81-227B-4951-891F-FB6ADB74BBED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F560F-61D2-4834-B604-0E37AE9EF765}" type="datetimeFigureOut">
              <a:rPr lang="es-AR"/>
              <a:pPr>
                <a:defRPr/>
              </a:pPr>
              <a:t>17/10/2011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2C917-1D96-4BE6-9269-B7211162076B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CC15E-02B8-401A-9476-A1421301037B}" type="datetimeFigureOut">
              <a:rPr lang="es-AR"/>
              <a:pPr>
                <a:defRPr/>
              </a:pPr>
              <a:t>17/10/2011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9D10F-C97B-4ADD-BA8C-9425EB0ABD4B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90208-96CA-45DD-8610-9DF02D7EA8EC}" type="datetimeFigureOut">
              <a:rPr lang="es-AR"/>
              <a:pPr>
                <a:defRPr/>
              </a:pPr>
              <a:t>17/10/2011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E0B0D-C54E-41AF-BE7A-C77212D7F615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11504-EFCE-4767-AD0A-A3F0C9F48CB1}" type="datetimeFigureOut">
              <a:rPr lang="es-AR"/>
              <a:pPr>
                <a:defRPr/>
              </a:pPr>
              <a:t>17/10/2011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36A24-F397-4C40-B3FD-6533C838BB21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C9B75-746D-4164-9527-B94C7C10D5BB}" type="datetimeFigureOut">
              <a:rPr lang="es-AR"/>
              <a:pPr>
                <a:defRPr/>
              </a:pPr>
              <a:t>17/10/2011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B0588-947D-4E28-8390-4382C471A8E0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43160-E7E5-44DE-9123-04E5E565962F}" type="datetimeFigureOut">
              <a:rPr lang="es-AR"/>
              <a:pPr>
                <a:defRPr/>
              </a:pPr>
              <a:t>17/10/2011</a:t>
            </a:fld>
            <a:endParaRPr lang="es-A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1B3AD-E79F-4976-BF2A-566F628E09B2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13244-B347-4ED4-9DEA-C2555E905BBE}" type="datetimeFigureOut">
              <a:rPr lang="es-AR"/>
              <a:pPr>
                <a:defRPr/>
              </a:pPr>
              <a:t>17/10/2011</a:t>
            </a:fld>
            <a:endParaRPr lang="es-A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E5E4B-EF67-4CED-BA1E-BFA3D46B629F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7B96D-FD9F-48B6-93B9-19D41B747AAC}" type="datetimeFigureOut">
              <a:rPr lang="es-AR"/>
              <a:pPr>
                <a:defRPr/>
              </a:pPr>
              <a:t>17/10/2011</a:t>
            </a:fld>
            <a:endParaRPr lang="es-A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B13B9-B126-478F-BFF9-594722ADB1F7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CB9C4-C8F5-42C5-9225-B5027770CE45}" type="datetimeFigureOut">
              <a:rPr lang="es-AR"/>
              <a:pPr>
                <a:defRPr/>
              </a:pPr>
              <a:t>17/10/2011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8964D-2F8F-4D2F-AA74-2323FED5D248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9880A-0B64-41D7-8213-49C9F0EBD886}" type="datetimeFigureOut">
              <a:rPr lang="es-AR"/>
              <a:pPr>
                <a:defRPr/>
              </a:pPr>
              <a:t>17/10/2011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DB0A5-41FF-406B-A98B-F84EE93AEDE9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A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AE1FC2F-0B91-4989-B2A4-2779A862E153}" type="datetimeFigureOut">
              <a:rPr lang="es-AR"/>
              <a:pPr>
                <a:defRPr/>
              </a:pPr>
              <a:t>17/10/2011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87DCA4C-FFA5-4E01-8653-2F0013995514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gentina.gov.ar/argentina/portal/paginas.dhtml?pagina=149" TargetMode="External"/><Relationship Id="rId2" Type="http://schemas.openxmlformats.org/officeDocument/2006/relationships/hyperlink" Target="http://www.educar.org/articulos/bulimiayanorexia.asp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youtube.com/watch?v=7uyFdE0CEnQ&amp;feature=related" TargetMode="External"/><Relationship Id="rId4" Type="http://schemas.openxmlformats.org/officeDocument/2006/relationships/hyperlink" Target="http://www.youtube.com/watch?v=XDSsaimvV6Y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AR" dirty="0" smtClean="0"/>
              <a:t>ENFERMEDADES NUTRICIONALES YDIGESTIVAS.</a:t>
            </a:r>
            <a:endParaRPr lang="es-AR" dirty="0"/>
          </a:p>
        </p:txBody>
      </p:sp>
      <p:pic>
        <p:nvPicPr>
          <p:cNvPr id="6" name="5 Marcador de contenido" descr="COMIDA CHATARRA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25369" y="1196752"/>
            <a:ext cx="3018631" cy="2394781"/>
          </a:xfrm>
          <a:prstGeom prst="ellipse">
            <a:avLst/>
          </a:prstGeom>
          <a:effectLst>
            <a:softEdge rad="112500"/>
          </a:effectLst>
        </p:spPr>
      </p:pic>
      <p:pic>
        <p:nvPicPr>
          <p:cNvPr id="7" name="6 Imagen" descr="COMIDA CHATARRA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56792"/>
            <a:ext cx="2713095" cy="1881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 descr="COMIDA CHATARRA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1124744"/>
            <a:ext cx="2232248" cy="33821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Imagen" descr="COMID RICA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149080"/>
            <a:ext cx="2176847" cy="20713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9 Imagen" descr="ENSALADAS CON PESCAD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4437112"/>
            <a:ext cx="2619375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10 Imagen" descr="INSECTOS COCIDO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52120" y="4114597"/>
            <a:ext cx="3246506" cy="2122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mtClean="0"/>
              <a:t>HIPOTENSION</a:t>
            </a:r>
          </a:p>
        </p:txBody>
      </p:sp>
      <p:sp>
        <p:nvSpPr>
          <p:cNvPr id="22530" name="2 CuadroTexto"/>
          <p:cNvSpPr txBox="1">
            <a:spLocks noChangeArrowheads="1"/>
          </p:cNvSpPr>
          <p:nvPr/>
        </p:nvSpPr>
        <p:spPr bwMode="auto">
          <a:xfrm>
            <a:off x="1116013" y="2133600"/>
            <a:ext cx="6408737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4400">
                <a:solidFill>
                  <a:srgbClr val="FF0000"/>
                </a:solidFill>
                <a:latin typeface="Calibri" pitchFamily="34" charset="0"/>
              </a:rPr>
              <a:t>PRESION ARTERIAL POR DEBAJO DE LO NORMAL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mtClean="0"/>
              <a:t>INTOLERANCIA AL FRIO</a:t>
            </a:r>
          </a:p>
        </p:txBody>
      </p:sp>
      <p:pic>
        <p:nvPicPr>
          <p:cNvPr id="23554" name="2 Imagen" descr="FRI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384300"/>
            <a:ext cx="5916613" cy="442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mtClean="0"/>
              <a:t>LANUGO</a:t>
            </a:r>
          </a:p>
        </p:txBody>
      </p:sp>
      <p:pic>
        <p:nvPicPr>
          <p:cNvPr id="24578" name="2 Imagen" descr="LANU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1238250"/>
            <a:ext cx="3313112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mtClean="0"/>
              <a:t>CAIDA DEL CABELLO</a:t>
            </a:r>
          </a:p>
        </p:txBody>
      </p:sp>
      <p:pic>
        <p:nvPicPr>
          <p:cNvPr id="3" name="2 Imagen" descr="A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1" y="1196752"/>
            <a:ext cx="3832684" cy="4752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mtClean="0"/>
              <a:t>IMC DEBAJO DE LO NORMAL</a:t>
            </a:r>
          </a:p>
        </p:txBody>
      </p:sp>
      <p:pic>
        <p:nvPicPr>
          <p:cNvPr id="26626" name="3 Imagen" descr="A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1628775"/>
            <a:ext cx="4506913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mtClean="0"/>
              <a:t>CANSANCIO</a:t>
            </a:r>
          </a:p>
        </p:txBody>
      </p:sp>
      <p:pic>
        <p:nvPicPr>
          <p:cNvPr id="27650" name="2 Imagen" descr="A7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8588" y="1557338"/>
            <a:ext cx="646906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mtClean="0"/>
              <a:t>CONSTIPACION</a:t>
            </a:r>
          </a:p>
        </p:txBody>
      </p:sp>
      <p:pic>
        <p:nvPicPr>
          <p:cNvPr id="28674" name="2 Imagen" descr="CONSTIPACI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6550" y="1341438"/>
            <a:ext cx="6748463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mtClean="0"/>
              <a:t>ALTERACIONES CARDIACAS</a:t>
            </a:r>
          </a:p>
        </p:txBody>
      </p:sp>
      <p:pic>
        <p:nvPicPr>
          <p:cNvPr id="29698" name="2 Imagen" descr="CARDIACO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525588"/>
            <a:ext cx="60388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mtClean="0"/>
              <a:t>PIEL SECA</a:t>
            </a:r>
          </a:p>
        </p:txBody>
      </p:sp>
      <p:pic>
        <p:nvPicPr>
          <p:cNvPr id="30722" name="2 Imagen" descr="PIEL SE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1211263"/>
            <a:ext cx="5070475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mtClean="0"/>
              <a:t>UÑAS FRAGILES</a:t>
            </a:r>
          </a:p>
        </p:txBody>
      </p:sp>
      <p:pic>
        <p:nvPicPr>
          <p:cNvPr id="31746" name="2 Imagen" descr="UÑA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1268413"/>
            <a:ext cx="4897437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457200" y="274638"/>
          <a:ext cx="8363272" cy="6178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3 Imagen" descr="COMIDA CHATARRA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07904" y="2294154"/>
            <a:ext cx="2338142" cy="1854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mtClean="0"/>
              <a:t>EDEMAS Y OSTEOPOROSIS</a:t>
            </a:r>
          </a:p>
        </p:txBody>
      </p:sp>
      <p:pic>
        <p:nvPicPr>
          <p:cNvPr id="32770" name="2 Imagen" descr="OSTEOPOROSIS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6675" y="1484313"/>
            <a:ext cx="647065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AR" dirty="0" smtClean="0"/>
              <a:t>DESORDEN OBSESIVO-COMPULSIVO.</a:t>
            </a:r>
            <a:br>
              <a:rPr lang="es-AR" dirty="0" smtClean="0"/>
            </a:br>
            <a:r>
              <a:rPr lang="es-AR" dirty="0" smtClean="0"/>
              <a:t>ANSIEDAD-FOBIA.</a:t>
            </a:r>
            <a:endParaRPr lang="es-AR" dirty="0"/>
          </a:p>
        </p:txBody>
      </p:sp>
      <p:pic>
        <p:nvPicPr>
          <p:cNvPr id="3" name="2 Imagen" descr="FLACA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53583" y="2132856"/>
            <a:ext cx="4026951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3 Imagen" descr="GORDIT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369" y="2060848"/>
            <a:ext cx="3727935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323528" y="274638"/>
          <a:ext cx="8363272" cy="6250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323528" y="274638"/>
          <a:ext cx="8363272" cy="6178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mtClean="0"/>
              <a:t>BULIMIA NERVIOSA</a:t>
            </a:r>
          </a:p>
        </p:txBody>
      </p:sp>
      <p:pic>
        <p:nvPicPr>
          <p:cNvPr id="36866" name="2 Imagen" descr="BULIMIA 2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025" y="1598613"/>
            <a:ext cx="3606800" cy="456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3 Imagen" descr="BULIMIA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8825" y="1274763"/>
            <a:ext cx="2524125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457200" y="274638"/>
          <a:ext cx="8291264" cy="6106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457200" y="274638"/>
          <a:ext cx="8363272" cy="6250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229600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AR" sz="5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SINTOMAS</a:t>
            </a:r>
            <a:endParaRPr lang="es-AR" sz="5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mtClean="0"/>
              <a:t>DOLORES DE ESTOMAGO</a:t>
            </a:r>
          </a:p>
        </p:txBody>
      </p:sp>
      <p:pic>
        <p:nvPicPr>
          <p:cNvPr id="40962" name="2 Imagen" descr="DOLOR DE PANZA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1417638"/>
            <a:ext cx="3033713" cy="4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mtClean="0"/>
              <a:t>CARIES Y ENCIAS INFECTADAS</a:t>
            </a:r>
          </a:p>
        </p:txBody>
      </p:sp>
      <p:pic>
        <p:nvPicPr>
          <p:cNvPr id="3" name="2 Imagen" descr="ENCI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0085" y="1700808"/>
            <a:ext cx="3713391" cy="3168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3 Imagen" descr="ENCIAS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0100" y="2060848"/>
            <a:ext cx="4533900" cy="2705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mtClean="0"/>
              <a:t>INGERIR DIARIAMENTE</a:t>
            </a:r>
          </a:p>
        </p:txBody>
      </p:sp>
      <p:pic>
        <p:nvPicPr>
          <p:cNvPr id="15362" name="4 Marcador de contenido" descr="COMIDA CHATARRA 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916113"/>
            <a:ext cx="2089150" cy="1447800"/>
          </a:xfrm>
        </p:spPr>
      </p:pic>
      <p:pic>
        <p:nvPicPr>
          <p:cNvPr id="6" name="5 Marcador de contenido" descr="COMIDA CHATARR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5369" y="1196752"/>
            <a:ext cx="3018631" cy="2394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 descr="COMIDA CHATARRA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196752"/>
            <a:ext cx="1872208" cy="28366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CuadroTexto"/>
          <p:cNvSpPr txBox="1"/>
          <p:nvPr/>
        </p:nvSpPr>
        <p:spPr>
          <a:xfrm>
            <a:off x="1331640" y="4293096"/>
            <a:ext cx="7128792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DESNUTRICION OCULTA</a:t>
            </a:r>
            <a:endParaRPr lang="es-AR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AR" dirty="0" smtClean="0"/>
              <a:t>MEDICACION: ANFETAMINAS, LAXANTES </a:t>
            </a:r>
            <a:endParaRPr lang="es-AR" dirty="0"/>
          </a:p>
        </p:txBody>
      </p:sp>
      <p:pic>
        <p:nvPicPr>
          <p:cNvPr id="43010" name="2 Imagen" descr="ANFETAMINA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497013"/>
            <a:ext cx="729615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mtClean="0"/>
              <a:t>ACTIVIDAD FISICA EXCESIVA.</a:t>
            </a:r>
          </a:p>
        </p:txBody>
      </p:sp>
      <p:pic>
        <p:nvPicPr>
          <p:cNvPr id="44034" name="2 Imagen" descr="ACT FISIC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1268413"/>
            <a:ext cx="3527425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mtClean="0"/>
              <a:t>VOMITOS Y DIURETICOS</a:t>
            </a:r>
          </a:p>
        </p:txBody>
      </p:sp>
      <p:pic>
        <p:nvPicPr>
          <p:cNvPr id="45058" name="2 Imagen" descr="BULIMIA 2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268413"/>
            <a:ext cx="4103688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AR" dirty="0" smtClean="0"/>
              <a:t>CONSULTAS</a:t>
            </a:r>
            <a:br>
              <a:rPr lang="es-AR" dirty="0" smtClean="0"/>
            </a:br>
            <a:endParaRPr lang="es-AR" dirty="0"/>
          </a:p>
        </p:txBody>
      </p:sp>
      <p:sp>
        <p:nvSpPr>
          <p:cNvPr id="46082" name="4 Rectángulo"/>
          <p:cNvSpPr>
            <a:spLocks noChangeArrowheads="1"/>
          </p:cNvSpPr>
          <p:nvPr/>
        </p:nvSpPr>
        <p:spPr bwMode="auto">
          <a:xfrm>
            <a:off x="1403350" y="4581525"/>
            <a:ext cx="6175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>
                <a:latin typeface="Calibri" pitchFamily="34" charset="0"/>
                <a:hlinkClick r:id="rId2"/>
              </a:rPr>
              <a:t>http://www.educar.org/articulos/bulimiayanorexia.asp</a:t>
            </a:r>
            <a:endParaRPr lang="es-AR">
              <a:latin typeface="Calibri" pitchFamily="34" charset="0"/>
            </a:endParaRPr>
          </a:p>
          <a:p>
            <a:endParaRPr lang="es-AR">
              <a:latin typeface="Calibri" pitchFamily="34" charset="0"/>
            </a:endParaRPr>
          </a:p>
        </p:txBody>
      </p:sp>
      <p:sp>
        <p:nvSpPr>
          <p:cNvPr id="46083" name="6 Rectángulo"/>
          <p:cNvSpPr>
            <a:spLocks noChangeArrowheads="1"/>
          </p:cNvSpPr>
          <p:nvPr/>
        </p:nvSpPr>
        <p:spPr bwMode="auto">
          <a:xfrm>
            <a:off x="1258888" y="3933825"/>
            <a:ext cx="7058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>
                <a:latin typeface="Calibri" pitchFamily="34" charset="0"/>
                <a:hlinkClick r:id="rId3"/>
              </a:rPr>
              <a:t>http://www.argentina.gov.ar/argentina/portal/paginas.dhtml?pagina=149</a:t>
            </a:r>
            <a:endParaRPr lang="es-AR">
              <a:latin typeface="Calibri" pitchFamily="34" charset="0"/>
            </a:endParaRPr>
          </a:p>
          <a:p>
            <a:endParaRPr lang="es-AR">
              <a:latin typeface="Calibri" pitchFamily="34" charset="0"/>
            </a:endParaRPr>
          </a:p>
        </p:txBody>
      </p:sp>
      <p:sp>
        <p:nvSpPr>
          <p:cNvPr id="46084" name="5 Rectángulo"/>
          <p:cNvSpPr>
            <a:spLocks noChangeArrowheads="1"/>
          </p:cNvSpPr>
          <p:nvPr/>
        </p:nvSpPr>
        <p:spPr bwMode="auto">
          <a:xfrm>
            <a:off x="1258888" y="3284538"/>
            <a:ext cx="6842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>
                <a:latin typeface="Calibri" pitchFamily="34" charset="0"/>
                <a:hlinkClick r:id="rId4"/>
              </a:rPr>
              <a:t>http://www.youtube.com/watch?v=XDSsaimvV6Y</a:t>
            </a:r>
            <a:endParaRPr lang="es-AR">
              <a:latin typeface="Calibri" pitchFamily="34" charset="0"/>
            </a:endParaRPr>
          </a:p>
          <a:p>
            <a:endParaRPr lang="es-AR">
              <a:latin typeface="Calibri" pitchFamily="34" charset="0"/>
            </a:endParaRPr>
          </a:p>
        </p:txBody>
      </p:sp>
      <p:sp>
        <p:nvSpPr>
          <p:cNvPr id="46085" name="7 Rectángulo"/>
          <p:cNvSpPr>
            <a:spLocks noChangeArrowheads="1"/>
          </p:cNvSpPr>
          <p:nvPr/>
        </p:nvSpPr>
        <p:spPr bwMode="auto">
          <a:xfrm>
            <a:off x="1476375" y="5229225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>
                <a:latin typeface="Calibri" pitchFamily="34" charset="0"/>
                <a:hlinkClick r:id="rId5"/>
              </a:rPr>
              <a:t>http://www.youtube.com/watch?v=7uyFdE0CEnQ&amp;feature=related</a:t>
            </a:r>
            <a:endParaRPr lang="es-AR">
              <a:latin typeface="Calibri" pitchFamily="34" charset="0"/>
            </a:endParaRPr>
          </a:p>
          <a:p>
            <a:endParaRPr lang="es-AR"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AR" dirty="0" smtClean="0"/>
              <a:t>Videos</a:t>
            </a:r>
            <a:br>
              <a:rPr lang="es-AR" dirty="0" smtClean="0"/>
            </a:br>
            <a:endParaRPr lang="es-AR" dirty="0"/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1692275" y="2492375"/>
          <a:ext cx="5580063" cy="2070100"/>
        </p:xfrm>
        <a:graphic>
          <a:graphicData uri="http://schemas.openxmlformats.org/presentationml/2006/ole">
            <p:oleObj spid="_x0000_s48130" name="Objeto empaquetador del shell" showAsIcon="1" r:id="rId3" imgW="1852920" imgH="686880" progId="Package">
              <p:embed/>
            </p:oleObj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085584" cy="38884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A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FOTOS DE LA CLASE DURANTE LA TRANSMISION DEL POWER POINT</a:t>
            </a:r>
            <a:endParaRPr lang="es-AR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2 Imagen" descr="Diego y July098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566738"/>
            <a:ext cx="7561263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1 Imagen" descr="Diego y July098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0" y="476250"/>
            <a:ext cx="7681913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1 Imagen" descr="Diego y July097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541338"/>
            <a:ext cx="75946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mtClean="0"/>
              <a:t>ALGUNAS SOLUCIONES</a:t>
            </a:r>
          </a:p>
        </p:txBody>
      </p:sp>
      <p:sp>
        <p:nvSpPr>
          <p:cNvPr id="16386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smtClean="0"/>
              <a:t>CONSUMIR MENOS              CONSUMIR MAS</a:t>
            </a:r>
          </a:p>
          <a:p>
            <a:endParaRPr lang="es-AR" smtClean="0"/>
          </a:p>
        </p:txBody>
      </p:sp>
      <p:pic>
        <p:nvPicPr>
          <p:cNvPr id="4" name="5 Marcador de contenido" descr="COMIDA CHATARR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204864"/>
            <a:ext cx="3018631" cy="2394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 descr="COMID RICA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2276872"/>
            <a:ext cx="2176847" cy="20713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9" name="5 CuadroTexto"/>
          <p:cNvSpPr txBox="1">
            <a:spLocks noChangeArrowheads="1"/>
          </p:cNvSpPr>
          <p:nvPr/>
        </p:nvSpPr>
        <p:spPr bwMode="auto">
          <a:xfrm>
            <a:off x="1042988" y="4437063"/>
            <a:ext cx="705802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4000">
                <a:latin typeface="Calibri" pitchFamily="34" charset="0"/>
              </a:rPr>
              <a:t>OCUPAR PRODUCTOS DE BUENA CALIDAD PARA ELABORAR COMIDAS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mtClean="0"/>
              <a:t>ANOREXIA NERVIOSA</a:t>
            </a:r>
          </a:p>
        </p:txBody>
      </p:sp>
      <p:sp>
        <p:nvSpPr>
          <p:cNvPr id="17410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s-AR" b="1" u="sng" smtClean="0">
                <a:solidFill>
                  <a:srgbClr val="FF0000"/>
                </a:solidFill>
              </a:rPr>
              <a:t>ES UN TRANSTORNO </a:t>
            </a:r>
          </a:p>
          <a:p>
            <a:pPr>
              <a:buFont typeface="Arial" charset="0"/>
              <a:buNone/>
            </a:pPr>
            <a:r>
              <a:rPr lang="es-AR" b="1" u="sng" smtClean="0">
                <a:solidFill>
                  <a:srgbClr val="FF0000"/>
                </a:solidFill>
              </a:rPr>
              <a:t>ALIMENTARIO</a:t>
            </a:r>
          </a:p>
          <a:p>
            <a:r>
              <a:rPr lang="es-AR" smtClean="0"/>
              <a:t>IMAGEN DISTORCIONADA</a:t>
            </a:r>
          </a:p>
          <a:p>
            <a:r>
              <a:rPr lang="es-AR" smtClean="0"/>
              <a:t>INGESTA EXCESIVA DE COMIDA</a:t>
            </a:r>
          </a:p>
          <a:p>
            <a:r>
              <a:rPr lang="es-AR" smtClean="0"/>
              <a:t>  TEMOR A LA OBECIDAD</a:t>
            </a:r>
          </a:p>
        </p:txBody>
      </p:sp>
      <p:pic>
        <p:nvPicPr>
          <p:cNvPr id="4" name="3 Imagen" descr="DISTORCION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1" y="1833706"/>
            <a:ext cx="1928101" cy="202734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4 Imagen" descr="GORDIT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581128"/>
            <a:ext cx="2615952" cy="19201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 descr="INGESTA EXCESIV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4293096"/>
            <a:ext cx="3331714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467544" y="908720"/>
            <a:ext cx="8301608" cy="547260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AR" sz="5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SINTOMAS</a:t>
            </a:r>
            <a:endParaRPr lang="es-AR" sz="5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1 Título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1143000"/>
          </a:xfrm>
        </p:spPr>
        <p:txBody>
          <a:bodyPr/>
          <a:lstStyle/>
          <a:p>
            <a:r>
              <a:rPr lang="es-AR" b="1" smtClean="0"/>
              <a:t>BAJO PESO</a:t>
            </a:r>
          </a:p>
        </p:txBody>
      </p:sp>
      <p:pic>
        <p:nvPicPr>
          <p:cNvPr id="19458" name="2 Imagen" descr="ANOREXICA 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1625600"/>
            <a:ext cx="240347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mtClean="0"/>
              <a:t>AMENORREA</a:t>
            </a:r>
          </a:p>
        </p:txBody>
      </p:sp>
      <p:pic>
        <p:nvPicPr>
          <p:cNvPr id="20482" name="2 Imagen" descr="AMENORRE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3438" y="1412875"/>
            <a:ext cx="5378450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mtClean="0"/>
              <a:t>FATIGA</a:t>
            </a:r>
          </a:p>
        </p:txBody>
      </p:sp>
      <p:pic>
        <p:nvPicPr>
          <p:cNvPr id="1026" name="Picture 2" descr="C:\Users\Alumno\AppData\Local\Microsoft\Windows\Temporary Internet Files\Content.IE5\J5JNT89Q\MP900430984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412776"/>
            <a:ext cx="4896544" cy="4896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101</Words>
  <Application>Microsoft Office PowerPoint</Application>
  <PresentationFormat>Presentación en pantalla (4:3)</PresentationFormat>
  <Paragraphs>39</Paragraphs>
  <Slides>38</Slides>
  <Notes>0</Notes>
  <HiddenSlides>0</HiddenSlides>
  <MMClips>0</MMClips>
  <ScaleCrop>false</ScaleCrop>
  <HeadingPairs>
    <vt:vector size="10" baseType="variant">
      <vt:variant>
        <vt:lpstr>Fuentes usadas</vt:lpstr>
      </vt:variant>
      <vt:variant>
        <vt:i4>2</vt:i4>
      </vt:variant>
      <vt:variant>
        <vt:lpstr>Plantilla de diseño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38</vt:i4>
      </vt:variant>
      <vt:variant>
        <vt:lpstr>Presentaciones personalizadas</vt:lpstr>
      </vt:variant>
      <vt:variant>
        <vt:i4>1</vt:i4>
      </vt:variant>
    </vt:vector>
  </HeadingPairs>
  <TitlesOfParts>
    <vt:vector size="43" baseType="lpstr">
      <vt:lpstr>Calibri</vt:lpstr>
      <vt:lpstr>Arial</vt:lpstr>
      <vt:lpstr>Tema de Office</vt:lpstr>
      <vt:lpstr>Objeto empaquetador del shell</vt:lpstr>
      <vt:lpstr>ENFERMEDADES NUTRICIONALES YDIGESTIVAS.</vt:lpstr>
      <vt:lpstr>Diapositiva 2</vt:lpstr>
      <vt:lpstr>INGERIR DIARIAMENTE</vt:lpstr>
      <vt:lpstr>ALGUNAS SOLUCIONES</vt:lpstr>
      <vt:lpstr>ANOREXIA NERVIOSA</vt:lpstr>
      <vt:lpstr>Diapositiva 6</vt:lpstr>
      <vt:lpstr>BAJO PESO</vt:lpstr>
      <vt:lpstr>AMENORREA</vt:lpstr>
      <vt:lpstr>FATIGA</vt:lpstr>
      <vt:lpstr>HIPOTENSION</vt:lpstr>
      <vt:lpstr>INTOLERANCIA AL FRIO</vt:lpstr>
      <vt:lpstr>LANUGO</vt:lpstr>
      <vt:lpstr>CAIDA DEL CABELLO</vt:lpstr>
      <vt:lpstr>IMC DEBAJO DE LO NORMAL</vt:lpstr>
      <vt:lpstr>CANSANCIO</vt:lpstr>
      <vt:lpstr>CONSTIPACION</vt:lpstr>
      <vt:lpstr>ALTERACIONES CARDIACAS</vt:lpstr>
      <vt:lpstr>PIEL SECA</vt:lpstr>
      <vt:lpstr>UÑAS FRAGILES</vt:lpstr>
      <vt:lpstr>EDEMAS Y OSTEOPOROSIS</vt:lpstr>
      <vt:lpstr>DESORDEN OBSESIVO-COMPULSIVO. ANSIEDAD-FOBIA.</vt:lpstr>
      <vt:lpstr>Diapositiva 22</vt:lpstr>
      <vt:lpstr>Diapositiva 23</vt:lpstr>
      <vt:lpstr>BULIMIA NERVIOSA</vt:lpstr>
      <vt:lpstr>Diapositiva 25</vt:lpstr>
      <vt:lpstr>Diapositiva 26</vt:lpstr>
      <vt:lpstr>Diapositiva 27</vt:lpstr>
      <vt:lpstr>DOLORES DE ESTOMAGO</vt:lpstr>
      <vt:lpstr>CARIES Y ENCIAS INFECTADAS</vt:lpstr>
      <vt:lpstr>MEDICACION: ANFETAMINAS, LAXANTES </vt:lpstr>
      <vt:lpstr>ACTIVIDAD FISICA EXCESIVA.</vt:lpstr>
      <vt:lpstr>VOMITOS Y DIURETICOS</vt:lpstr>
      <vt:lpstr>CONSULTAS </vt:lpstr>
      <vt:lpstr>Videos </vt:lpstr>
      <vt:lpstr>Diapositiva 35</vt:lpstr>
      <vt:lpstr>Diapositiva 36</vt:lpstr>
      <vt:lpstr>Diapositiva 37</vt:lpstr>
      <vt:lpstr>Diapositiva 38</vt:lpstr>
      <vt:lpstr>Presentación personalizada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ENFERMEDADES NUTRICIONALES YDIGESTIVAS.</dc:title>
  <dc:creator>Alumno</dc:creator>
  <cp:lastModifiedBy>WinuE</cp:lastModifiedBy>
  <cp:revision>45</cp:revision>
  <dcterms:created xsi:type="dcterms:W3CDTF">2011-08-29T19:40:17Z</dcterms:created>
  <dcterms:modified xsi:type="dcterms:W3CDTF">2011-10-17T18:58:27Z</dcterms:modified>
</cp:coreProperties>
</file>