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4EAB-6204-4191-ABE9-C8D8C426D12B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E1B2-2EE0-4A15-BD86-F4B2F26908C1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4EAB-6204-4191-ABE9-C8D8C426D12B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E1B2-2EE0-4A15-BD86-F4B2F26908C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4EAB-6204-4191-ABE9-C8D8C426D12B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E1B2-2EE0-4A15-BD86-F4B2F26908C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4EAB-6204-4191-ABE9-C8D8C426D12B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E1B2-2EE0-4A15-BD86-F4B2F26908C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4EAB-6204-4191-ABE9-C8D8C426D12B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E1B2-2EE0-4A15-BD86-F4B2F26908C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4EAB-6204-4191-ABE9-C8D8C426D12B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E1B2-2EE0-4A15-BD86-F4B2F26908C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4EAB-6204-4191-ABE9-C8D8C426D12B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E1B2-2EE0-4A15-BD86-F4B2F26908C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4EAB-6204-4191-ABE9-C8D8C426D12B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E1B2-2EE0-4A15-BD86-F4B2F26908C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4EAB-6204-4191-ABE9-C8D8C426D12B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E1B2-2EE0-4A15-BD86-F4B2F26908C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4EAB-6204-4191-ABE9-C8D8C426D12B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E1B2-2EE0-4A15-BD86-F4B2F26908C1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A134EAB-6204-4191-ABE9-C8D8C426D12B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C00E1B2-2EE0-4A15-BD86-F4B2F26908C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A134EAB-6204-4191-ABE9-C8D8C426D12B}" type="datetimeFigureOut">
              <a:rPr lang="es-ES" smtClean="0"/>
              <a:t>26/10/2011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C00E1B2-2EE0-4A15-BD86-F4B2F26908C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8079432" cy="2088232"/>
          </a:xfrm>
        </p:spPr>
        <p:txBody>
          <a:bodyPr>
            <a:normAutofit/>
          </a:bodyPr>
          <a:lstStyle/>
          <a:p>
            <a:r>
              <a:rPr lang="es-ES" sz="6600" dirty="0" smtClean="0"/>
              <a:t>ADMINISTRACIÓN </a:t>
            </a:r>
            <a:endParaRPr lang="es-ES" sz="6600" dirty="0"/>
          </a:p>
        </p:txBody>
      </p:sp>
      <p:sp>
        <p:nvSpPr>
          <p:cNvPr id="14338" name="AutoShape 2" descr="data:image/jpg;base64,/9j/4AAQSkZJRgABAQAAAQABAAD/2wBDAAkGBwgHBgkIBwgKCgkLDRYPDQwMDRsUFRAWIB0iIiAdHx8kKDQsJCYxJx8fLT0tMTU3Ojo6Iys/RD84QzQ5Ojf/2wBDAQoKCg0MDRoPDxo3JR8lNzc3Nzc3Nzc3Nzc3Nzc3Nzc3Nzc3Nzc3Nzc3Nzc3Nzc3Nzc3Nzc3Nzc3Nzc3Nzc3Nzf/wAARCACIAL8DASIAAhEBAxEB/8QAHAAAAgIDAQEAAAAAAAAAAAAAAAYDBQIEBwEI/8QAPRAAAgEDAgMFBgMFCAMBAAAAAQIDAAQRBSEGEjETIkFRYRQycYGRoUJS0QcVIySxM2JyosHh8PE0U2OS/8QAGQEAAgMBAAAAAAAAAAAAAAAAAAQBAgMF/8QAIxEAAwACAgICAwEBAAAAAAAAAAECAxEEEiExQVETFCJCYf/aAAwDAQACEQMRAD8A7hRRRQAUUUUAFFFFABVdrOsWujwCa7J7zcqKoyWNWNcz/aBdXD661pJM/YoivGgxgHG/+ta4cf5L0zLNbido6Fp17DqFolzbMTE+cZ6jBwR9a2q5/wDs/wBZuZbtdMdw1ukTlByAEEEeIHqafiwUZJGAPGoyR0rROO+87MqKoZOI7dbsRZBhzjnjPN9T+ma3P3xaEgRSdplS2V6bUPFa+A/NH2WVFUb6xcsGNvbRSlSeaMS9/A8QMb1sWOsw3kTOvc5NnVzgj59KHipLegWWG9bLSio4pVkB5TuDgg9RUlZmgUUUUAFFFFABRRRQAUUUUAFFFFABRRRQAUUV4TQB7SD+0TSZO0OsrIvZxoqGPB5icnfPzH0p3mmEaknpXOeKNUutQtriNWIiztGvQ4O1M8aKd7QtyLlTpnn7O7WaTVXvEX+BGrKzE+LAYFdJIWRMSKCD4Glzg3TTpWh28Uq4uZFEk5/vEdPkNqvy5CnHXGQKrmfa2y2KesCZxGVGryqihQoUbDGdq0IWjEqGYEx5HMFOCRUc80ks0kkxPaMxLZ65rDNdXHOoUnKt7ttDDe31ksNpLZqTHG5zGSQykAeP/dWei3FlezvcQxGG4K4lT8LevkaToY3nmSGMZd2wozTxp2mpawxrM/asneXIHcPjikuRExOt+RzBVXW9eDbu4ncc9vMYpQNmAyD8R4ilS34p1eDXodIv7W2kkeYRmSPmUEHqR18Kb3albjGwjlW01FXaKe0mDdohwSCCMH6g0vjlN6YzkdSuyHAEGvaqtDu3u7CKWQkuRuSOvrVoDWVT1ejWaVLZ7RRRVSwVprqli92bRbqIzg4KZ3z5fGqbjDX59FFslqqNLKSTz7gAf90g6XqPsusJfzQ9ryuzkB8ZJ+XrTGPA6nsxfJnU11R2MUVBY3AurOG4CFBKgblPUZqelxgKKKxLADNAEV7ceyWc9yVLiGNpOVepwCcD6Uu2vHWkTBRN29uT+aMsPquaj4k4hdIbu3sLZp+SNg/KAS22MKCQPqa4rBrc6ypDJA/aE4UFGXmI8juD9aYx449ZPYvWSn5j0fR1vdRXVvHcW8gkhlUOjjoykZBrMtkUicFa1cmxtbO7UKioEiPiMeB89qdIm5hmqXDh6ZeLVraCVOdSvgaXL3ha1e4FwskkfeDOinutvnGKZ6huv7B8deUmibqfRNTNeyGJ+6KnV/Hxquik2rYWSgBY4ksWguWuVU9nI5yQNsncf1I+VGlaE9/ae0GYRKWwoKkk4O9MV7bw39u0E/NynccpwQaqZLTVLKx9mspllh5juq4lVc52OcU1OduFKemKVgSvs14NnS9Gj0+/ZpuaUhQ0UhGADkgj49KvS9VNpLDqFut0sckbhuXL7MMHB3BqSK5jUN/NpIAfEqOXyG1YW6p7fs3jrK0jeZ6r9XT2jT7iIdShx8RuKmaSoJZOtUT0zRraLTTuRrKCRAAHRWwPDIrbB2rVtFWK2ijXYIgAHltU/NVX5LLwjMnFHNUTtgVS6xrnsI7OJRJM3gxwAPOpmHb0it2oW2K/H5mk1pnaNxbwQIquVIUsxPQ+PX7Uu2kLXNwlqvvzSLH9TVlxRr9zfQwW9w8fIJOflVcenn6mrDgzULK2hVr63UyNKZFnKg8h2Hy+VPqbx49a8iDqbve/B0aNFjjVFGFUYHwrOoY5ARnIqUHNcxnSXo0dZ1Aabp01zhWZB3VLYyaWtB4ju9RvTZ3C83aKxVkXBTHn6VN+0W3LabbzqObspMEeGCP1A+tIUREMiXELOrHAVlkI2Pzp3Bimse/liebLU5P+IZNY0m7iuXdrPt0JJV0XJGaqf3XdSjsoNNuQuc8jbLTxwdqEmo6W/tL9pNDKULN1x1H9aveUeQofIqf5a9AuPNf0n7ETSuG9TjmS5eSFGQd2IgkCmRLzULcfx9P7RfzQSg/ZsVb+lYsR41jWV29s2nEoWkVg1y0G04mtz4iaMr9+lTLe286kwzxSqfFHBqWYKQQQCPWqHU7CxfLNAgb8yjlP1FQlLZLdImjkALBWyFYrkelbCyetJGnar7BctFctiJ294/hP6U0x3AbcEEHpVskOH5Ix5FaLESV6ZPDNaSzA+NZdrVC5ocRXENraOI+dLic7FCQOoyT8tvnSiSD18BTPxBZm8tw8IJmj90A9R4ilOQsjFHHKynDA9Qae47XXSEeQn2LbT9cubSQdrI80IXlEZbp86YbDUY75I5eVokaTlHORv8KS7WB7l8Duxru8p2CD41tSX4vLiCK0JW3iYLGV6/4qjJjmn4Jx5KlbZ0sToqkswUDxJwK15NbsI9vakc/lj75+gqmstMs5CGlQzN+aVi39avLeCGIARRog/ujFJtJDaqmazas8wItbC6l/vMoQfc5+1LmtabrFzOLqOGJMbGIMWJHxx1p1Cg+FZFARipnJ0e0RWPutNnI7+3MjgXdnKjL+ZDW/pkDPyQ2tvIdsbrgfWuktbo3VQfiK9S3VOigfKmHzHr0L/qLfvwYabEyQRrJuwXBqxWoUXFSrSTexxLS0aetWQ1LTprQkAuvdYjOCNwa5VqunzaTc+xTlWdVDKydDtkfp8q6RxDq/7vgAiAM0hIXO4Hqa5nxDdSSSrczSNIwI5mO5x/zNO8WKUt/AnyKl1r5GbgK5WB7wyyxpDKE5OZwMsM52+Bp2WVSAQw3rj+lTh+0jGMKc9POmbSNWksnFuVlmV91jQZ5f0FWzcfe7TIw59Po0PfNWLE4qmS91ScDsbBIgejTSZ+w/WszZ6rOB21+Ih5QRgfc5pPr9sb7/AEjdnYBTk7Uu6tqFtHlWuIwfLmyasW0OB/8AyZbi4P8A9ZCR9OlQy6VbQjEUCKPRQKldUVapnPr4Lds7xgkZOcjH2qKw1i90vEbKZrcdFJ7yj0/SmXV9NcEzW438V6ZqgmjRiQ6bjrtg0/HXJOhKnWOi6tOJ7KfbthG35X2NWKapA4ysykehpIlsIn6Y+GKhOl/lOPniqPjfRouT9jrqGuwWkJIlVpCMInXJpRa8g5jJcz5YnJWLvsT6+ArW/dGXBPKfic1PHYRxdcfIVpjwuSl5VQTX1zeosCJ2FoDtEp3b4nxrf0/ktZEM3cydielYQIisFjQlj023ph0rTCTz3KAseincAVGRzE6KzvJWy80q4jlRDFKj/wCFgavIugqji0OzkwTbqrH8SDB+orZj0m4gH8rqFwg/K7c4+9Ivq/keW18F2uKzqmD6zb/gtroehMZ/1FetrbRD+csLqDHVgvOv+Xf7VXr9Fu/2WxYCl7iXidtEubaGK0juTIhdw0xjKgHAx3TnJzWtqXEkUgMdhKGf8RwQVHwNct4n1i5g1Zpbh5HVo178kbMAMnbmHzOMeNaziSSq/RlWVt9Y9nWLTjrTpNri3uYD/hDj/Lv9qY9PvrbULVLqzl7SFyQrYIyQSDsfIgivnqz11Z2VUVZHY4AicHPyODXa+DrqJ9FtrWNSj28YV0PifFvmcmoy441uCceSt6s1OJ7SaUCSNS3J9aT5xGQVk2OehGK6xJEG2IrWewhc96NT8RWmLkvHOmUy8bvW0zmVnBNI/JawNIx8ht9abuHdCeB/abvBlYDu+C+lMcdqie6oA9BU6oB0FRl5NZFr4JxcZQ9mCRhQABWXLUmK8NKjJCy5rXlizW4ajYCp2HsqLi0DZqj1PSYGQvKnQE8/Qj503Oo36Uv6iDqF4LGD+zUgzsPLwWtIb2ZXK0J1to1xcc0sTkRZ7gcZJFSHRb0bDsz8zT/HZIihQuwGKDZL5GtVybTMv15EFdFvT17MfM1KvDski/xJmB8kFPHsS+RrNbRR4UPk2wXHlCXo9qtpcC1uYwJD7kmPf/3pstrYAZxRf6XFdQMpGG6qfEHzqLS7uRJjZXoAuFHdb/2DzHrWdPt5Lyur0WkacoGKkeSOBO0mdUQfiY4FC49KWOPbns4LWAEjmLu3wAAH9TURPeki910lsk1ziWS1vfZ7ExtGigs/LzZJ38+lXOj3h1XTVuGjCEkg46HHiK5gEzujFCd8daZeDtRvhf21gJueAknlZR3VwT160zlwJR/PwK481O/PybfE+kzCQXdqnMRkMo/EKVZIoLmNojNJGG7pVvD4eIrrbRq3UZHkarbzh+wvG5pYFJ8xsfrWeLOkutLaNMnHbfaXo5fDotpDJE/YWzSR+5MdnHqSc5pv4UBF05iGVCYPlVrHwjpyNns2I8i5q6s7GG1jCQxhVHkKteaFLUL2VjDkdJ2/Rt4rwipMUYpLY6YYoxWeK8o2BjXhrM1DK4UZPhU+yCC9uEtbWa4cMyxIzsq4yQBmqW24s0m4ALTtbnyuF5QPTm9371XcS8QmS2urWw5MNG6mV+m4Ofl6muaR6wgAMscsG3vMuV//AEMj70zGFf7ehas7/wALaOwapqqR2ym1dJnmPLFyMGBJ+HhUmkWItLcBiGkbvO3iSa5homp29vqdtdQrHMCSCUYbjHp8K6np90lzDHLE3MrjINVy43C0vRbHfd7fs3gte8leoKkAFYm5FyUclTctGKNgQFKr9V05buMMp5JVOUcdVNWxFQTYXc1KrRWkmvJUabqbMWtr0BLqP3s7Bh+YUt8Xyre36dnKhhWLlLA5xuSRt8qm4imWW7ACqCoOWHXel+8mWOMjOCdgK6GHB4/IxDLme+hCX7rY6gfQ/wDDTVwFb813cXJG0cYQH1P+wpOs3Eku595z9tv9KcuFdQW1lNoVUJKxYMNjzY8atmmnjeiuKksi2PANZAZqGJsip1rlnTPQB5V7igV7UAe0UUVBYKDRQaAMWqi4knaOxl5CQxGNvjV6RVXrFl7VbPH4mtMbSpNmeRblpHObmCzurae0vzcpHLgF4c45cg42ycee2DjFJtpwld3DXB0u4nt+ychROy/xB4EFCdviKfbuKa0cpcRsoB94DY1pu1q53UFvPGD9etdC8E5f6VHOx8isa6uSj0XRpbKdTfLFJeJkSuijAz0XIAztgmukcLMTCVUd0McfWl6w0+5vGC28TRxk96Rv679TTzpOnrZwLGvQCssziY6I1wqqvuyxRcCpAK9UbV7ikh4xxXmKzrzFAEZ3qCcEg/CtkisGG1AM5/xBA8F4ZGB7N/HHQ1Q3kazJykZGa6heWMVzGUlUMD1BFK95wo4Ytay4z+Bt8V0MHJlT1oQzceu3aROs7FInypOB0GavdNUm7hAGTzA/StpOGr7OC0a+ZANXmk6ItmedjzyebVfLyIUtSZxx7dJ0X1sDyjPlW0oqKLYCp16VzGdNHoFe0UVUkKKKKCQooooAK8ZQRRRQQas9lFNnnQHNa66RaK3MIRn4UUVdU/sr1TNqO2jjGEUD5VMFA8KKKjZKRkBXuKKKgk8ooooIPCKxK0UVIGBX0rExiiipADEpoEYHQUUUAZqmKkUUUVVkmVFFFQSf/9k="/>
          <p:cNvSpPr>
            <a:spLocks noChangeAspect="1" noChangeArrowheads="1"/>
          </p:cNvSpPr>
          <p:nvPr/>
        </p:nvSpPr>
        <p:spPr bwMode="auto">
          <a:xfrm>
            <a:off x="63500" y="-428625"/>
            <a:ext cx="1209675" cy="8667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4340" name="AutoShape 4" descr="data:image/jpg;base64,/9j/4AAQSkZJRgABAQAAAQABAAD/2wBDAAkGBwgHBgkIBwgKCgkLDRYPDQwMDRsUFRAWIB0iIiAdHx8kKDQsJCYxJx8fLT0tMTU3Ojo6Iys/RD84QzQ5Ojf/2wBDAQoKCg0MDRoPDxo3JR8lNzc3Nzc3Nzc3Nzc3Nzc3Nzc3Nzc3Nzc3Nzc3Nzc3Nzc3Nzc3Nzc3Nzc3Nzc3Nzc3Nzf/wAARCACIAL8DASIAAhEBAxEB/8QAHAAAAgIDAQEAAAAAAAAAAAAAAAYDBQIEBwEI/8QAPRAAAgEDAgMFBgMFCAMBAAAAAQIDAAQRBSEGEjETIkFRYRQycYGRoUJS0QcVIySxM2JyosHh8PE0U2OS/8QAGQEAAgMBAAAAAAAAAAAAAAAAAAQBAgMF/8QAIxEAAwACAgICAwEBAAAAAAAAAAECAxEEEiExQVETFCJCYf/aAAwDAQACEQMRAD8A7hRRRQAUUUUAFFFFABVdrOsWujwCa7J7zcqKoyWNWNcz/aBdXD661pJM/YoivGgxgHG/+ta4cf5L0zLNbido6Fp17DqFolzbMTE+cZ6jBwR9a2q5/wDs/wBZuZbtdMdw1ukTlByAEEEeIHqafiwUZJGAPGoyR0rROO+87MqKoZOI7dbsRZBhzjnjPN9T+ma3P3xaEgRSdplS2V6bUPFa+A/NH2WVFUb6xcsGNvbRSlSeaMS9/A8QMb1sWOsw3kTOvc5NnVzgj59KHipLegWWG9bLSio4pVkB5TuDgg9RUlZmgUUUUAFFFFABRRRQAUUUUAFFFFABRRRQAUUV4TQB7SD+0TSZO0OsrIvZxoqGPB5icnfPzH0p3mmEaknpXOeKNUutQtriNWIiztGvQ4O1M8aKd7QtyLlTpnn7O7WaTVXvEX+BGrKzE+LAYFdJIWRMSKCD4Glzg3TTpWh28Uq4uZFEk5/vEdPkNqvy5CnHXGQKrmfa2y2KesCZxGVGryqihQoUbDGdq0IWjEqGYEx5HMFOCRUc80ks0kkxPaMxLZ65rDNdXHOoUnKt7ttDDe31ksNpLZqTHG5zGSQykAeP/dWei3FlezvcQxGG4K4lT8LevkaToY3nmSGMZd2wozTxp2mpawxrM/asneXIHcPjikuRExOt+RzBVXW9eDbu4ncc9vMYpQNmAyD8R4ilS34p1eDXodIv7W2kkeYRmSPmUEHqR18Kb3albjGwjlW01FXaKe0mDdohwSCCMH6g0vjlN6YzkdSuyHAEGvaqtDu3u7CKWQkuRuSOvrVoDWVT1ejWaVLZ7RRRVSwVprqli92bRbqIzg4KZ3z5fGqbjDX59FFslqqNLKSTz7gAf90g6XqPsusJfzQ9ryuzkB8ZJ+XrTGPA6nsxfJnU11R2MUVBY3AurOG4CFBKgblPUZqelxgKKKxLADNAEV7ceyWc9yVLiGNpOVepwCcD6Uu2vHWkTBRN29uT+aMsPquaj4k4hdIbu3sLZp+SNg/KAS22MKCQPqa4rBrc6ypDJA/aE4UFGXmI8juD9aYx449ZPYvWSn5j0fR1vdRXVvHcW8gkhlUOjjoykZBrMtkUicFa1cmxtbO7UKioEiPiMeB89qdIm5hmqXDh6ZeLVraCVOdSvgaXL3ha1e4FwskkfeDOinutvnGKZ6huv7B8deUmibqfRNTNeyGJ+6KnV/Hxquik2rYWSgBY4ksWguWuVU9nI5yQNsncf1I+VGlaE9/ae0GYRKWwoKkk4O9MV7bw39u0E/NynccpwQaqZLTVLKx9mspllh5juq4lVc52OcU1OduFKemKVgSvs14NnS9Gj0+/ZpuaUhQ0UhGADkgj49KvS9VNpLDqFut0sckbhuXL7MMHB3BqSK5jUN/NpIAfEqOXyG1YW6p7fs3jrK0jeZ6r9XT2jT7iIdShx8RuKmaSoJZOtUT0zRraLTTuRrKCRAAHRWwPDIrbB2rVtFWK2ijXYIgAHltU/NVX5LLwjMnFHNUTtgVS6xrnsI7OJRJM3gxwAPOpmHb0it2oW2K/H5mk1pnaNxbwQIquVIUsxPQ+PX7Uu2kLXNwlqvvzSLH9TVlxRr9zfQwW9w8fIJOflVcenn6mrDgzULK2hVr63UyNKZFnKg8h2Hy+VPqbx49a8iDqbve/B0aNFjjVFGFUYHwrOoY5ARnIqUHNcxnSXo0dZ1Aabp01zhWZB3VLYyaWtB4ju9RvTZ3C83aKxVkXBTHn6VN+0W3LabbzqObspMEeGCP1A+tIUREMiXELOrHAVlkI2Pzp3Bimse/liebLU5P+IZNY0m7iuXdrPt0JJV0XJGaqf3XdSjsoNNuQuc8jbLTxwdqEmo6W/tL9pNDKULN1x1H9aveUeQofIqf5a9AuPNf0n7ETSuG9TjmS5eSFGQd2IgkCmRLzULcfx9P7RfzQSg/ZsVb+lYsR41jWV29s2nEoWkVg1y0G04mtz4iaMr9+lTLe286kwzxSqfFHBqWYKQQQCPWqHU7CxfLNAgb8yjlP1FQlLZLdImjkALBWyFYrkelbCyetJGnar7BctFctiJ294/hP6U0x3AbcEEHpVskOH5Ix5FaLESV6ZPDNaSzA+NZdrVC5ocRXENraOI+dLic7FCQOoyT8tvnSiSD18BTPxBZm8tw8IJmj90A9R4ilOQsjFHHKynDA9Qae47XXSEeQn2LbT9cubSQdrI80IXlEZbp86YbDUY75I5eVokaTlHORv8KS7WB7l8Duxru8p2CD41tSX4vLiCK0JW3iYLGV6/4qjJjmn4Jx5KlbZ0sToqkswUDxJwK15NbsI9vakc/lj75+gqmstMs5CGlQzN+aVi39avLeCGIARRog/ujFJtJDaqmazas8wItbC6l/vMoQfc5+1LmtabrFzOLqOGJMbGIMWJHxx1p1Cg+FZFARipnJ0e0RWPutNnI7+3MjgXdnKjL+ZDW/pkDPyQ2tvIdsbrgfWuktbo3VQfiK9S3VOigfKmHzHr0L/qLfvwYabEyQRrJuwXBqxWoUXFSrSTexxLS0aetWQ1LTprQkAuvdYjOCNwa5VqunzaTc+xTlWdVDKydDtkfp8q6RxDq/7vgAiAM0hIXO4Hqa5nxDdSSSrczSNIwI5mO5x/zNO8WKUt/AnyKl1r5GbgK5WB7wyyxpDKE5OZwMsM52+Bp2WVSAQw3rj+lTh+0jGMKc9POmbSNWksnFuVlmV91jQZ5f0FWzcfe7TIw59Po0PfNWLE4qmS91ScDsbBIgejTSZ+w/WszZ6rOB21+Ih5QRgfc5pPr9sb7/AEjdnYBTk7Uu6tqFtHlWuIwfLmyasW0OB/8AyZbi4P8A9ZCR9OlQy6VbQjEUCKPRQKldUVapnPr4Lds7xgkZOcjH2qKw1i90vEbKZrcdFJ7yj0/SmXV9NcEzW438V6ZqgmjRiQ6bjrtg0/HXJOhKnWOi6tOJ7KfbthG35X2NWKapA4ysykehpIlsIn6Y+GKhOl/lOPniqPjfRouT9jrqGuwWkJIlVpCMInXJpRa8g5jJcz5YnJWLvsT6+ArW/dGXBPKfic1PHYRxdcfIVpjwuSl5VQTX1zeosCJ2FoDtEp3b4nxrf0/ktZEM3cydielYQIisFjQlj023ph0rTCTz3KAseincAVGRzE6KzvJWy80q4jlRDFKj/wCFgavIugqji0OzkwTbqrH8SDB+orZj0m4gH8rqFwg/K7c4+9Ivq/keW18F2uKzqmD6zb/gtroehMZ/1FetrbRD+csLqDHVgvOv+Xf7VXr9Fu/2WxYCl7iXidtEubaGK0juTIhdw0xjKgHAx3TnJzWtqXEkUgMdhKGf8RwQVHwNct4n1i5g1Zpbh5HVo178kbMAMnbmHzOMeNaziSSq/RlWVt9Y9nWLTjrTpNri3uYD/hDj/Lv9qY9PvrbULVLqzl7SFyQrYIyQSDsfIgivnqz11Z2VUVZHY4AicHPyODXa+DrqJ9FtrWNSj28YV0PifFvmcmoy441uCceSt6s1OJ7SaUCSNS3J9aT5xGQVk2OehGK6xJEG2IrWewhc96NT8RWmLkvHOmUy8bvW0zmVnBNI/JawNIx8ht9abuHdCeB/abvBlYDu+C+lMcdqie6oA9BU6oB0FRl5NZFr4JxcZQ9mCRhQABWXLUmK8NKjJCy5rXlizW4ajYCp2HsqLi0DZqj1PSYGQvKnQE8/Qj503Oo36Uv6iDqF4LGD+zUgzsPLwWtIb2ZXK0J1to1xcc0sTkRZ7gcZJFSHRb0bDsz8zT/HZIihQuwGKDZL5GtVybTMv15EFdFvT17MfM1KvDski/xJmB8kFPHsS+RrNbRR4UPk2wXHlCXo9qtpcC1uYwJD7kmPf/3pstrYAZxRf6XFdQMpGG6qfEHzqLS7uRJjZXoAuFHdb/2DzHrWdPt5Lyur0WkacoGKkeSOBO0mdUQfiY4FC49KWOPbns4LWAEjmLu3wAAH9TURPeki910lsk1ziWS1vfZ7ExtGigs/LzZJ38+lXOj3h1XTVuGjCEkg46HHiK5gEzujFCd8daZeDtRvhf21gJueAknlZR3VwT160zlwJR/PwK481O/PybfE+kzCQXdqnMRkMo/EKVZIoLmNojNJGG7pVvD4eIrrbRq3UZHkarbzh+wvG5pYFJ8xsfrWeLOkutLaNMnHbfaXo5fDotpDJE/YWzSR+5MdnHqSc5pv4UBF05iGVCYPlVrHwjpyNns2I8i5q6s7GG1jCQxhVHkKteaFLUL2VjDkdJ2/Rt4rwipMUYpLY6YYoxWeK8o2BjXhrM1DK4UZPhU+yCC9uEtbWa4cMyxIzsq4yQBmqW24s0m4ALTtbnyuF5QPTm9371XcS8QmS2urWw5MNG6mV+m4Ofl6muaR6wgAMscsG3vMuV//AEMj70zGFf7ehas7/wALaOwapqqR2ym1dJnmPLFyMGBJ+HhUmkWItLcBiGkbvO3iSa5homp29vqdtdQrHMCSCUYbjHp8K6np90lzDHLE3MrjINVy43C0vRbHfd7fs3gte8leoKkAFYm5FyUclTctGKNgQFKr9V05buMMp5JVOUcdVNWxFQTYXc1KrRWkmvJUabqbMWtr0BLqP3s7Bh+YUt8Xyre36dnKhhWLlLA5xuSRt8qm4imWW7ACqCoOWHXel+8mWOMjOCdgK6GHB4/IxDLme+hCX7rY6gfQ/wDDTVwFb813cXJG0cYQH1P+wpOs3Eku595z9tv9KcuFdQW1lNoVUJKxYMNjzY8atmmnjeiuKksi2PANZAZqGJsip1rlnTPQB5V7igV7UAe0UUVBYKDRQaAMWqi4knaOxl5CQxGNvjV6RVXrFl7VbPH4mtMbSpNmeRblpHObmCzurae0vzcpHLgF4c45cg42ycee2DjFJtpwld3DXB0u4nt+ychROy/xB4EFCdviKfbuKa0cpcRsoB94DY1pu1q53UFvPGD9etdC8E5f6VHOx8isa6uSj0XRpbKdTfLFJeJkSuijAz0XIAztgmukcLMTCVUd0McfWl6w0+5vGC28TRxk96Rv679TTzpOnrZwLGvQCssziY6I1wqqvuyxRcCpAK9UbV7ikh4xxXmKzrzFAEZ3qCcEg/CtkisGG1AM5/xBA8F4ZGB7N/HHQ1Q3kazJykZGa6heWMVzGUlUMD1BFK95wo4Ytay4z+Bt8V0MHJlT1oQzceu3aROs7FInypOB0GavdNUm7hAGTzA/StpOGr7OC0a+ZANXmk6ItmedjzyebVfLyIUtSZxx7dJ0X1sDyjPlW0oqKLYCp16VzGdNHoFe0UVUkKKKKCQooooAK8ZQRRRQQas9lFNnnQHNa66RaK3MIRn4UUVdU/sr1TNqO2jjGEUD5VMFA8KKKjZKRkBXuKKKgk8ooooIPCKxK0UVIGBX0rExiiipADEpoEYHQUUUAZqmKkUUUVVkmVFFFQSf/9k="/>
          <p:cNvSpPr>
            <a:spLocks noChangeAspect="1" noChangeArrowheads="1"/>
          </p:cNvSpPr>
          <p:nvPr/>
        </p:nvSpPr>
        <p:spPr bwMode="auto">
          <a:xfrm>
            <a:off x="63500" y="-428625"/>
            <a:ext cx="1209675" cy="8667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4342" name="Picture 6" descr="http://www.muycomputerpro.com/files/HIDDEN_264_8866_FOTO_e-administracion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212976"/>
            <a:ext cx="4095750" cy="2924176"/>
          </a:xfrm>
          <a:prstGeom prst="rect">
            <a:avLst/>
          </a:prstGeom>
          <a:noFill/>
        </p:spPr>
      </p:pic>
      <p:pic>
        <p:nvPicPr>
          <p:cNvPr id="14344" name="Picture 8" descr="http://www.iuv.edu.mx/Portals/0/Gallery/adm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636912"/>
            <a:ext cx="3888432" cy="38625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3"/>
            <a:ext cx="8219256" cy="5276057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s-ES" u="sng" dirty="0" smtClean="0"/>
          </a:p>
          <a:p>
            <a:r>
              <a:rPr lang="es-ES" dirty="0" smtClean="0"/>
              <a:t>La </a:t>
            </a:r>
            <a:r>
              <a:rPr lang="es-ES" b="1" dirty="0" smtClean="0"/>
              <a:t>Administración</a:t>
            </a:r>
            <a:r>
              <a:rPr lang="es-ES" dirty="0" smtClean="0"/>
              <a:t> es la ciencia social  o tecnología social  y técnica  encargada de la planificación, organización, dirección y control de los recursos (humanos, financieros, materiales, tecnológicos, el conocimiento, etc. ) de la organización, con el fin de obtener el máximo beneficio posible; este beneficio puede ser económico o social, dependiendo esto de los fines perseguidos por la organización.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</TotalTime>
  <Words>72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Módulo</vt:lpstr>
      <vt:lpstr>ADMINISTRACIÓN 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ADMINISTRACIÓN</dc:title>
  <dc:creator>Faby</dc:creator>
  <cp:lastModifiedBy>Faby</cp:lastModifiedBy>
  <cp:revision>2</cp:revision>
  <dcterms:created xsi:type="dcterms:W3CDTF">2011-10-26T18:36:36Z</dcterms:created>
  <dcterms:modified xsi:type="dcterms:W3CDTF">2011-10-26T18:50:46Z</dcterms:modified>
</cp:coreProperties>
</file>