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E:\Borders\Frames\Frame 1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28194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3B45E9C-68B3-4626-AA9B-6A549AD0927F}" type="datetimeFigureOut">
              <a:rPr lang="es-CL" smtClean="0"/>
              <a:t>31-10-2011</a:t>
            </a:fld>
            <a:endParaRPr lang="es-C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1CD3EC-EA23-48F9-9476-CC42792D60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45E9C-68B3-4626-AA9B-6A549AD0927F}" type="datetimeFigureOut">
              <a:rPr lang="es-CL" smtClean="0"/>
              <a:t>31-10-2011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D3EC-EA23-48F9-9476-CC42792D60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45E9C-68B3-4626-AA9B-6A549AD0927F}" type="datetimeFigureOut">
              <a:rPr lang="es-CL" smtClean="0"/>
              <a:t>31-10-2011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D3EC-EA23-48F9-9476-CC42792D60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45E9C-68B3-4626-AA9B-6A549AD0927F}" type="datetimeFigureOut">
              <a:rPr lang="es-CL" smtClean="0"/>
              <a:t>31-10-2011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D3EC-EA23-48F9-9476-CC42792D60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45E9C-68B3-4626-AA9B-6A549AD0927F}" type="datetimeFigureOut">
              <a:rPr lang="es-CL" smtClean="0"/>
              <a:t>31-10-2011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D3EC-EA23-48F9-9476-CC42792D60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45E9C-68B3-4626-AA9B-6A549AD0927F}" type="datetimeFigureOut">
              <a:rPr lang="es-CL" smtClean="0"/>
              <a:t>31-10-2011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D3EC-EA23-48F9-9476-CC42792D60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45E9C-68B3-4626-AA9B-6A549AD0927F}" type="datetimeFigureOut">
              <a:rPr lang="es-CL" smtClean="0"/>
              <a:t>31-10-2011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D3EC-EA23-48F9-9476-CC42792D60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45E9C-68B3-4626-AA9B-6A549AD0927F}" type="datetimeFigureOut">
              <a:rPr lang="es-CL" smtClean="0"/>
              <a:t>31-10-2011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D3EC-EA23-48F9-9476-CC42792D60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45E9C-68B3-4626-AA9B-6A549AD0927F}" type="datetimeFigureOut">
              <a:rPr lang="es-CL" smtClean="0"/>
              <a:t>31-10-2011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D3EC-EA23-48F9-9476-CC42792D60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45E9C-68B3-4626-AA9B-6A549AD0927F}" type="datetimeFigureOut">
              <a:rPr lang="es-CL" smtClean="0"/>
              <a:t>31-10-2011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D3EC-EA23-48F9-9476-CC42792D60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45E9C-68B3-4626-AA9B-6A549AD0927F}" type="datetimeFigureOut">
              <a:rPr lang="es-CL" smtClean="0"/>
              <a:t>31-10-2011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CD3EC-EA23-48F9-9476-CC42792D60A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14008A"/>
                </a:solidFill>
                <a:latin typeface="+mn-lt"/>
              </a:defRPr>
            </a:lvl1pPr>
          </a:lstStyle>
          <a:p>
            <a:fld id="{E3B45E9C-68B3-4626-AA9B-6A549AD0927F}" type="datetimeFigureOut">
              <a:rPr lang="es-CL" smtClean="0"/>
              <a:t>31-10-2011</a:t>
            </a:fld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4008A"/>
                </a:solidFill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14008A"/>
                </a:solidFill>
                <a:latin typeface="+mn-lt"/>
              </a:defRPr>
            </a:lvl1pPr>
          </a:lstStyle>
          <a:p>
            <a:fld id="{FB1CD3EC-EA23-48F9-9476-CC42792D60AA}" type="slidenum">
              <a:rPr lang="es-CL" smtClean="0"/>
              <a:t>‹Nº›</a:t>
            </a:fld>
            <a:endParaRPr lang="es-CL"/>
          </a:p>
        </p:txBody>
      </p:sp>
      <p:pic>
        <p:nvPicPr>
          <p:cNvPr id="1031" name="Picture 7" descr="E:\Borders\Horizontal &amp; Vertical\Vertical 05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80338" y="1252538"/>
            <a:ext cx="1363662" cy="5605462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008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008A"/>
          </a:solidFill>
          <a:latin typeface="BlizzardD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008A"/>
          </a:solidFill>
          <a:latin typeface="BlizzardD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008A"/>
          </a:solidFill>
          <a:latin typeface="BlizzardD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008A"/>
          </a:solidFill>
          <a:latin typeface="Blizzard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008A"/>
          </a:solidFill>
          <a:latin typeface="Blizzard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008A"/>
          </a:solidFill>
          <a:latin typeface="Blizzard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008A"/>
          </a:solidFill>
          <a:latin typeface="Blizzard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4008A"/>
          </a:solidFill>
          <a:latin typeface="BlizzardD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4008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14008A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4008A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4008A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4008A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4008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4008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4008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4008A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Tengo que pelar 15 patatas. He pelado primero 5 y después 7. ¿Cuántas patatas me quedan por pelar?</a:t>
            </a:r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7488832" cy="565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77403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7">
  <a:themeElements>
    <a:clrScheme name="Tema de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BlizzardD"/>
        <a:ea typeface=""/>
        <a:cs typeface=""/>
      </a:majorFont>
      <a:minorFont>
        <a:latin typeface="Blizzard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Tema7</Template>
  <TotalTime>19</TotalTime>
  <Words>22</Words>
  <Application>Microsoft Office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Tema7</vt:lpstr>
      <vt:lpstr>Tengo que pelar 15 patatas. He pelado primero 5 y después 7. ¿Cuántas patatas me quedan por pelar?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Tengo que pelar 15 patatas. He pelado primero 5 y después 7. ¿Cuántas patatas me quedan por pelar?</dc:title>
  <dc:creator>Janita</dc:creator>
  <cp:lastModifiedBy>Janita</cp:lastModifiedBy>
  <cp:revision>2</cp:revision>
  <dcterms:created xsi:type="dcterms:W3CDTF">2011-11-01T00:47:41Z</dcterms:created>
  <dcterms:modified xsi:type="dcterms:W3CDTF">2011-11-01T01:07:17Z</dcterms:modified>
</cp:coreProperties>
</file>