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8" r:id="rId2"/>
  </p:sldIdLst>
  <p:sldSz cx="9144000" cy="6858000" type="screen4x3"/>
  <p:notesSz cx="6881813" cy="100028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D1D3D-E800-4DE8-8E8D-8B2A4B2FFF3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76E07-CC9F-44F7-B4E1-5A94DF1C8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Century Gothic" pitchFamily="34" charset="0"/>
              </a:rPr>
              <a:t>Obtener las fracciones a partir de números decimales.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600" dirty="0" smtClean="0">
                <a:latin typeface="Century Gothic" pitchFamily="34" charset="0"/>
              </a:rPr>
              <a:t>Para obtener la </a:t>
            </a:r>
            <a:r>
              <a:rPr lang="es-ES_tradnl" sz="2600" u="sng" dirty="0" smtClean="0">
                <a:latin typeface="Century Gothic" pitchFamily="34" charset="0"/>
              </a:rPr>
              <a:t>fracción </a:t>
            </a:r>
            <a:r>
              <a:rPr lang="es-ES_tradnl" sz="2600" u="sng" dirty="0" smtClean="0">
                <a:latin typeface="Century Gothic" pitchFamily="34" charset="0"/>
              </a:rPr>
              <a:t>decimal</a:t>
            </a:r>
            <a:r>
              <a:rPr lang="es-ES_tradnl" sz="2600" dirty="0" smtClean="0">
                <a:latin typeface="Century Gothic" pitchFamily="34" charset="0"/>
              </a:rPr>
              <a:t> </a:t>
            </a:r>
            <a:r>
              <a:rPr lang="es-ES_tradnl" sz="2600" dirty="0" smtClean="0">
                <a:latin typeface="Century Gothic" pitchFamily="34" charset="0"/>
              </a:rPr>
              <a:t>de un </a:t>
            </a:r>
            <a:r>
              <a:rPr lang="es-ES_tradnl" sz="2600" u="sng" dirty="0" smtClean="0">
                <a:latin typeface="Century Gothic" pitchFamily="34" charset="0"/>
              </a:rPr>
              <a:t>número decimal exacto</a:t>
            </a:r>
            <a:r>
              <a:rPr lang="es-ES_tradnl" sz="2600" dirty="0" smtClean="0">
                <a:latin typeface="Century Gothic" pitchFamily="34" charset="0"/>
              </a:rPr>
              <a:t>:</a:t>
            </a:r>
          </a:p>
          <a:p>
            <a:endParaRPr lang="es-ES_tradnl" sz="2600" dirty="0" smtClean="0">
              <a:latin typeface="Century Gothic" pitchFamily="34" charset="0"/>
            </a:endParaRPr>
          </a:p>
          <a:p>
            <a:endParaRPr lang="es-ES" sz="2600" dirty="0" smtClean="0">
              <a:latin typeface="Century Gothic" pitchFamily="34" charset="0"/>
            </a:endParaRPr>
          </a:p>
          <a:p>
            <a:endParaRPr lang="es-ES" sz="2600" dirty="0" smtClean="0">
              <a:latin typeface="Century Gothic" pitchFamily="34" charset="0"/>
            </a:endParaRPr>
          </a:p>
          <a:p>
            <a:endParaRPr lang="es-ES" sz="2600" dirty="0">
              <a:latin typeface="Century Gothic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1928794" y="2571744"/>
            <a:ext cx="3662384" cy="369332"/>
            <a:chOff x="1928794" y="2631040"/>
            <a:chExt cx="3662384" cy="369332"/>
          </a:xfrm>
        </p:grpSpPr>
        <p:pic>
          <p:nvPicPr>
            <p:cNvPr id="27649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628" y="2657472"/>
              <a:ext cx="590550" cy="342900"/>
            </a:xfrm>
            <a:prstGeom prst="rect">
              <a:avLst/>
            </a:prstGeom>
            <a:noFill/>
          </p:spPr>
        </p:pic>
        <p:sp>
          <p:nvSpPr>
            <p:cNvPr id="7" name="6 CuadroTexto"/>
            <p:cNvSpPr txBox="1"/>
            <p:nvPr/>
          </p:nvSpPr>
          <p:spPr>
            <a:xfrm>
              <a:off x="1928794" y="2631040"/>
              <a:ext cx="242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>
                  <a:latin typeface="Century Gothic" pitchFamily="34" charset="0"/>
                </a:rPr>
                <a:t>N</a:t>
              </a:r>
              <a:r>
                <a:rPr lang="es-ES" dirty="0" err="1" smtClean="0">
                  <a:latin typeface="Century Gothic" pitchFamily="34" charset="0"/>
                </a:rPr>
                <a:t>úmero</a:t>
              </a:r>
              <a:r>
                <a:rPr lang="es-ES" dirty="0" smtClean="0">
                  <a:latin typeface="Century Gothic" pitchFamily="34" charset="0"/>
                </a:rPr>
                <a:t> decimal:</a:t>
              </a:r>
              <a:endParaRPr lang="es-ES_tradnl" dirty="0" smtClean="0">
                <a:latin typeface="Century Gothic" pitchFamily="34" charset="0"/>
              </a:endParaRP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500438"/>
            <a:ext cx="419100" cy="6191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928794" y="3571876"/>
            <a:ext cx="27146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entury Gothic" pitchFamily="34" charset="0"/>
              </a:rPr>
              <a:t>Escribo  el número sin comas en el numerador, luego </a:t>
            </a:r>
          </a:p>
          <a:p>
            <a:r>
              <a:rPr lang="es-ES_tradnl" dirty="0" smtClean="0">
                <a:latin typeface="Century Gothic" pitchFamily="34" charset="0"/>
              </a:rPr>
              <a:t>Cuento cuantos lugares hay </a:t>
            </a:r>
            <a:r>
              <a:rPr lang="es-ES_tradnl" dirty="0" err="1" smtClean="0">
                <a:latin typeface="Century Gothic" pitchFamily="34" charset="0"/>
              </a:rPr>
              <a:t>despues</a:t>
            </a:r>
            <a:r>
              <a:rPr lang="es-ES_tradnl" dirty="0" smtClean="0">
                <a:latin typeface="Century Gothic" pitchFamily="34" charset="0"/>
              </a:rPr>
              <a:t> de la coma , lo que me va a indicar cuantos ceros debe llevar el denominador de la fracción decimal</a:t>
            </a:r>
            <a:endParaRPr lang="es-E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</TotalTime>
  <Words>59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Obtener las fracciones a partir de números decimales.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Obtener la forma decimal de una fracción</dc:title>
  <dc:creator>Usuario</dc:creator>
  <cp:lastModifiedBy>Ruth Elgueta</cp:lastModifiedBy>
  <cp:revision>25</cp:revision>
  <dcterms:created xsi:type="dcterms:W3CDTF">2010-12-08T08:54:00Z</dcterms:created>
  <dcterms:modified xsi:type="dcterms:W3CDTF">2011-11-06T12:20:48Z</dcterms:modified>
</cp:coreProperties>
</file>