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6" r:id="rId4"/>
    <p:sldId id="259" r:id="rId5"/>
    <p:sldId id="281" r:id="rId6"/>
    <p:sldId id="285" r:id="rId7"/>
    <p:sldId id="283" r:id="rId8"/>
    <p:sldId id="284" r:id="rId9"/>
    <p:sldId id="260" r:id="rId10"/>
    <p:sldId id="261" r:id="rId11"/>
    <p:sldId id="262" r:id="rId12"/>
    <p:sldId id="263" r:id="rId13"/>
    <p:sldId id="264" r:id="rId14"/>
    <p:sldId id="294" r:id="rId15"/>
    <p:sldId id="293" r:id="rId16"/>
    <p:sldId id="266" r:id="rId17"/>
    <p:sldId id="267" r:id="rId18"/>
    <p:sldId id="287" r:id="rId19"/>
    <p:sldId id="288" r:id="rId20"/>
    <p:sldId id="295" r:id="rId21"/>
    <p:sldId id="268" r:id="rId22"/>
    <p:sldId id="269" r:id="rId23"/>
    <p:sldId id="290" r:id="rId24"/>
    <p:sldId id="292" r:id="rId25"/>
    <p:sldId id="270" r:id="rId26"/>
    <p:sldId id="272" r:id="rId27"/>
    <p:sldId id="289" r:id="rId28"/>
    <p:sldId id="273" r:id="rId29"/>
    <p:sldId id="274" r:id="rId30"/>
    <p:sldId id="297" r:id="rId31"/>
    <p:sldId id="275" r:id="rId32"/>
    <p:sldId id="276" r:id="rId33"/>
    <p:sldId id="277" r:id="rId34"/>
    <p:sldId id="278" r:id="rId35"/>
    <p:sldId id="29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FFCC"/>
    <a:srgbClr val="FFFF00"/>
    <a:srgbClr val="FFFF66"/>
    <a:srgbClr val="66CCFF"/>
    <a:srgbClr val="00CC66"/>
    <a:srgbClr val="99FF99"/>
    <a:srgbClr val="66FF33"/>
    <a:srgbClr val="66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15" autoAdjust="0"/>
  </p:normalViewPr>
  <p:slideViewPr>
    <p:cSldViewPr>
      <p:cViewPr>
        <p:scale>
          <a:sx n="77" d="100"/>
          <a:sy n="77" d="100"/>
        </p:scale>
        <p:origin x="-121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9A65E-38D5-4FDE-B646-25303C3FC084}" type="doc">
      <dgm:prSet loTypeId="urn:microsoft.com/office/officeart/2005/8/layout/bList2#1" loCatId="list" qsTypeId="urn:microsoft.com/office/officeart/2005/8/quickstyle/3d3" qsCatId="3D" csTypeId="urn:microsoft.com/office/officeart/2005/8/colors/accent1_2" csCatId="accent1" phldr="1"/>
      <dgm:spPr/>
    </dgm:pt>
    <dgm:pt modelId="{BABD4691-0E15-44EA-A888-EAF5372111DE}">
      <dgm:prSet phldrT="[Texto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bg2"/>
              </a:solidFill>
            </a:rPr>
            <a:t>    The term “vascular” means blood vessels</a:t>
          </a:r>
          <a:r>
            <a:rPr lang="en-US" sz="1200" dirty="0" smtClean="0">
              <a:solidFill>
                <a:schemeClr val="bg2"/>
              </a:solidFill>
            </a:rPr>
            <a:t>.</a:t>
          </a:r>
          <a:endParaRPr lang="es-ES" sz="1200" dirty="0">
            <a:solidFill>
              <a:schemeClr val="bg2"/>
            </a:solidFill>
          </a:endParaRPr>
        </a:p>
      </dgm:t>
    </dgm:pt>
    <dgm:pt modelId="{7F12DBA3-56EF-46FB-B36B-0FA7B04B57DC}" type="parTrans" cxnId="{A483F68C-D81C-4113-BDA1-6EB4DB7A59BD}">
      <dgm:prSet/>
      <dgm:spPr/>
      <dgm:t>
        <a:bodyPr/>
        <a:lstStyle/>
        <a:p>
          <a:endParaRPr lang="es-ES"/>
        </a:p>
      </dgm:t>
    </dgm:pt>
    <dgm:pt modelId="{3D87C6DA-D010-410C-8134-81D31BB3BC41}" type="sibTrans" cxnId="{A483F68C-D81C-4113-BDA1-6EB4DB7A59BD}">
      <dgm:prSet/>
      <dgm:spPr/>
      <dgm:t>
        <a:bodyPr/>
        <a:lstStyle/>
        <a:p>
          <a:endParaRPr lang="es-ES"/>
        </a:p>
      </dgm:t>
    </dgm:pt>
    <dgm:pt modelId="{B6A38C0D-6DE0-4DE4-973B-1FD9F14061D9}">
      <dgm:prSet phldrT="[Texto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term “cardiovascular” is a combination of two word; “Cardio” and “vascular</a:t>
          </a:r>
          <a:r>
            <a:rPr lang="en-US" sz="1400" dirty="0" smtClean="0">
              <a:solidFill>
                <a:schemeClr val="bg2"/>
              </a:solidFill>
            </a:rPr>
            <a:t>”.</a:t>
          </a:r>
          <a:endParaRPr lang="es-ES" sz="1400" dirty="0">
            <a:solidFill>
              <a:schemeClr val="bg2"/>
            </a:solidFill>
          </a:endParaRPr>
        </a:p>
      </dgm:t>
    </dgm:pt>
    <dgm:pt modelId="{B073D992-A144-4843-A593-DF55C1C29888}" type="parTrans" cxnId="{C939BD29-9DA2-48FA-A345-BCC3B90EAB50}">
      <dgm:prSet/>
      <dgm:spPr/>
      <dgm:t>
        <a:bodyPr/>
        <a:lstStyle/>
        <a:p>
          <a:endParaRPr lang="es-ES"/>
        </a:p>
      </dgm:t>
    </dgm:pt>
    <dgm:pt modelId="{0000FAD5-7C24-4378-A3CD-384662FC594F}" type="sibTrans" cxnId="{C939BD29-9DA2-48FA-A345-BCC3B90EAB50}">
      <dgm:prSet/>
      <dgm:spPr/>
      <dgm:t>
        <a:bodyPr/>
        <a:lstStyle/>
        <a:p>
          <a:endParaRPr lang="es-ES"/>
        </a:p>
      </dgm:t>
    </dgm:pt>
    <dgm:pt modelId="{98A3AA97-2FDC-409B-AD8F-13A805C505EB}">
      <dgm:prSet phldrT="[Texto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bg2"/>
              </a:solidFill>
            </a:rPr>
            <a:t>The term “cardio” is derived from “cardiac” meaning Heart </a:t>
          </a:r>
          <a:endParaRPr lang="es-ES" sz="1400" b="1" dirty="0">
            <a:solidFill>
              <a:schemeClr val="bg2"/>
            </a:solidFill>
          </a:endParaRPr>
        </a:p>
      </dgm:t>
    </dgm:pt>
    <dgm:pt modelId="{FEC0B206-D8CE-4BFE-9416-DE76E408123B}" type="sibTrans" cxnId="{514CCBC4-1805-4A55-BC40-EC270809056A}">
      <dgm:prSet/>
      <dgm:spPr/>
      <dgm:t>
        <a:bodyPr/>
        <a:lstStyle/>
        <a:p>
          <a:endParaRPr lang="es-ES"/>
        </a:p>
      </dgm:t>
    </dgm:pt>
    <dgm:pt modelId="{D121E050-8E68-4C75-B194-174E14985835}" type="parTrans" cxnId="{514CCBC4-1805-4A55-BC40-EC270809056A}">
      <dgm:prSet/>
      <dgm:spPr/>
      <dgm:t>
        <a:bodyPr/>
        <a:lstStyle/>
        <a:p>
          <a:endParaRPr lang="es-ES"/>
        </a:p>
      </dgm:t>
    </dgm:pt>
    <dgm:pt modelId="{A6F4C973-18F7-4B59-8E14-17442A70B1D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FFFF00"/>
          </a:solidFill>
        </a:ln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C603F03F-96EE-40A9-BEA9-2FE701438F2B}" type="parTrans" cxnId="{0A0891F7-8C74-4C36-B4D7-2195A2215204}">
      <dgm:prSet/>
      <dgm:spPr/>
      <dgm:t>
        <a:bodyPr/>
        <a:lstStyle/>
        <a:p>
          <a:endParaRPr lang="es-ES"/>
        </a:p>
      </dgm:t>
    </dgm:pt>
    <dgm:pt modelId="{3A86EF1D-D355-4CB7-8528-6712588AECCA}" type="sibTrans" cxnId="{0A0891F7-8C74-4C36-B4D7-2195A2215204}">
      <dgm:prSet/>
      <dgm:spPr/>
      <dgm:t>
        <a:bodyPr/>
        <a:lstStyle/>
        <a:p>
          <a:endParaRPr lang="es-ES"/>
        </a:p>
      </dgm:t>
    </dgm:pt>
    <dgm:pt modelId="{CAB11923-8FF2-4462-87B0-0BC72E49ABD8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FFFF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7682EBCC-2CA3-441C-B17F-0AF775DA4EB0}" type="parTrans" cxnId="{F9DE7B4E-CF61-4581-92D1-C279B85B8F28}">
      <dgm:prSet/>
      <dgm:spPr/>
      <dgm:t>
        <a:bodyPr/>
        <a:lstStyle/>
        <a:p>
          <a:endParaRPr lang="es-ES"/>
        </a:p>
      </dgm:t>
    </dgm:pt>
    <dgm:pt modelId="{9AD72380-8916-4186-8F16-956EBD229561}" type="sibTrans" cxnId="{F9DE7B4E-CF61-4581-92D1-C279B85B8F28}">
      <dgm:prSet/>
      <dgm:spPr/>
      <dgm:t>
        <a:bodyPr/>
        <a:lstStyle/>
        <a:p>
          <a:endParaRPr lang="es-ES"/>
        </a:p>
      </dgm:t>
    </dgm:pt>
    <dgm:pt modelId="{136B4796-7544-43B1-89F9-3355A987E0B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FFFF00"/>
          </a:solidFill>
        </a:ln>
      </dgm:spPr>
      <dgm:t>
        <a:bodyPr/>
        <a:lstStyle/>
        <a:p>
          <a:r>
            <a:rPr lang="es-ES" dirty="0" smtClean="0">
              <a:solidFill>
                <a:srgbClr val="FFC000"/>
              </a:solidFill>
            </a:rPr>
            <a:t> </a:t>
          </a:r>
          <a:endParaRPr lang="es-ES" dirty="0">
            <a:solidFill>
              <a:srgbClr val="FFC000"/>
            </a:solidFill>
          </a:endParaRPr>
        </a:p>
      </dgm:t>
    </dgm:pt>
    <dgm:pt modelId="{F2D86E41-F78C-4839-AE81-A00797D528D3}" type="parTrans" cxnId="{9794AEE6-6C70-4F70-8C2A-A0EB07D89430}">
      <dgm:prSet/>
      <dgm:spPr/>
      <dgm:t>
        <a:bodyPr/>
        <a:lstStyle/>
        <a:p>
          <a:endParaRPr lang="es-ES"/>
        </a:p>
      </dgm:t>
    </dgm:pt>
    <dgm:pt modelId="{0CFC8EAB-8ADB-4B6A-A77F-4948B4DCC222}" type="sibTrans" cxnId="{9794AEE6-6C70-4F70-8C2A-A0EB07D89430}">
      <dgm:prSet/>
      <dgm:spPr/>
      <dgm:t>
        <a:bodyPr/>
        <a:lstStyle/>
        <a:p>
          <a:endParaRPr lang="es-ES"/>
        </a:p>
      </dgm:t>
    </dgm:pt>
    <dgm:pt modelId="{E2CC3BCF-E867-4F00-BDBE-CA3CA6B02A68}" type="pres">
      <dgm:prSet presAssocID="{9739A65E-38D5-4FDE-B646-25303C3FC084}" presName="diagram" presStyleCnt="0">
        <dgm:presLayoutVars>
          <dgm:dir/>
          <dgm:animLvl val="lvl"/>
          <dgm:resizeHandles val="exact"/>
        </dgm:presLayoutVars>
      </dgm:prSet>
      <dgm:spPr/>
    </dgm:pt>
    <dgm:pt modelId="{992CB579-CFA8-4AA4-B533-88C41581B421}" type="pres">
      <dgm:prSet presAssocID="{98A3AA97-2FDC-409B-AD8F-13A805C505EB}" presName="compNode" presStyleCnt="0"/>
      <dgm:spPr/>
    </dgm:pt>
    <dgm:pt modelId="{7F747EB2-A091-4DF9-864C-25665A7E668D}" type="pres">
      <dgm:prSet presAssocID="{98A3AA97-2FDC-409B-AD8F-13A805C505EB}" presName="childRect" presStyleLbl="bgAcc1" presStyleIdx="0" presStyleCnt="3" custLinFactX="13676" custLinFactNeighborX="100000" custLinFactNeighborY="19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F86FA8-0165-4436-B10A-95FE44B60601}" type="pres">
      <dgm:prSet presAssocID="{98A3AA97-2FDC-409B-AD8F-13A805C505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8691B-28FE-4C16-BF0F-83F7BDC51004}" type="pres">
      <dgm:prSet presAssocID="{98A3AA97-2FDC-409B-AD8F-13A805C505EB}" presName="parentRect" presStyleLbl="alignNode1" presStyleIdx="0" presStyleCnt="3" custLinFactX="14152" custLinFactNeighborX="100000" custLinFactNeighborY="49534"/>
      <dgm:spPr/>
      <dgm:t>
        <a:bodyPr/>
        <a:lstStyle/>
        <a:p>
          <a:endParaRPr lang="es-ES"/>
        </a:p>
      </dgm:t>
    </dgm:pt>
    <dgm:pt modelId="{0E88B472-9FE5-4BD0-83DC-8B1C4858EBDF}" type="pres">
      <dgm:prSet presAssocID="{98A3AA97-2FDC-409B-AD8F-13A805C505EB}" presName="adorn" presStyleLbl="fgAccFollowNode1" presStyleIdx="0" presStyleCnt="3" custLinFactX="122552" custLinFactY="100000" custLinFactNeighborX="200000" custLinFactNeighborY="118668"/>
      <dgm:spPr/>
    </dgm:pt>
    <dgm:pt modelId="{19BA9BB0-C48C-4F3D-AE18-26F170730361}" type="pres">
      <dgm:prSet presAssocID="{FEC0B206-D8CE-4BFE-9416-DE76E408123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033BE77-E71C-4055-A59D-3300F8274FA0}" type="pres">
      <dgm:prSet presAssocID="{BABD4691-0E15-44EA-A888-EAF5372111DE}" presName="compNode" presStyleCnt="0"/>
      <dgm:spPr/>
    </dgm:pt>
    <dgm:pt modelId="{6294EF3A-253A-4ED1-99CE-9738A7298458}" type="pres">
      <dgm:prSet presAssocID="{BABD4691-0E15-44EA-A888-EAF5372111DE}" presName="childRect" presStyleLbl="bgAcc1" presStyleIdx="1" presStyleCnt="3" custLinFactX="-19982" custLinFactNeighborX="-100000" custLinFactNeighborY="15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5F04AF-6F3B-4BF2-8394-D36962FF34D2}" type="pres">
      <dgm:prSet presAssocID="{BABD4691-0E15-44EA-A888-EAF5372111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4948E4-7CEF-41F7-8D33-B5335C622B2B}" type="pres">
      <dgm:prSet presAssocID="{BABD4691-0E15-44EA-A888-EAF5372111DE}" presName="parentRect" presStyleLbl="alignNode1" presStyleIdx="1" presStyleCnt="3" custScaleX="112614" custScaleY="96815" custLinFactX="-21691" custLinFactNeighborX="-100000" custLinFactNeighborY="38190"/>
      <dgm:spPr/>
      <dgm:t>
        <a:bodyPr/>
        <a:lstStyle/>
        <a:p>
          <a:endParaRPr lang="es-ES"/>
        </a:p>
      </dgm:t>
    </dgm:pt>
    <dgm:pt modelId="{BAB893C7-9D93-4E0F-85AC-984F3E978C48}" type="pres">
      <dgm:prSet presAssocID="{BABD4691-0E15-44EA-A888-EAF5372111DE}" presName="adorn" presStyleLbl="fgAccFollowNode1" presStyleIdx="1" presStyleCnt="3" custLinFactY="-100000" custLinFactNeighborX="-29251" custLinFactNeighborY="-130989"/>
      <dgm:spPr/>
      <dgm:t>
        <a:bodyPr/>
        <a:lstStyle/>
        <a:p>
          <a:endParaRPr lang="es-ES"/>
        </a:p>
      </dgm:t>
    </dgm:pt>
    <dgm:pt modelId="{8D86FA4C-B2BF-403A-A535-0BD4F78022F3}" type="pres">
      <dgm:prSet presAssocID="{3D87C6DA-D010-410C-8134-81D31BB3BC4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BF2B5B7-6164-4FCF-902D-B8B0A8277180}" type="pres">
      <dgm:prSet presAssocID="{B6A38C0D-6DE0-4DE4-973B-1FD9F14061D9}" presName="compNode" presStyleCnt="0"/>
      <dgm:spPr/>
    </dgm:pt>
    <dgm:pt modelId="{72B56748-38CF-4475-BF04-3A6C16628CFA}" type="pres">
      <dgm:prSet presAssocID="{B6A38C0D-6DE0-4DE4-973B-1FD9F14061D9}" presName="childRect" presStyleLbl="bgAcc1" presStyleIdx="2" presStyleCnt="3" custLinFactNeighborX="-651" custLinFactNeighborY="-53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81898-2654-41A2-A4C1-A38A8C65498D}" type="pres">
      <dgm:prSet presAssocID="{B6A38C0D-6DE0-4DE4-973B-1FD9F14061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9208EC-88A0-483D-A337-F5979D7AF9AE}" type="pres">
      <dgm:prSet presAssocID="{B6A38C0D-6DE0-4DE4-973B-1FD9F14061D9}" presName="parentRect" presStyleLbl="alignNode1" presStyleIdx="2" presStyleCnt="3" custScaleY="131750" custLinFactNeighborX="-651" custLinFactNeighborY="43986"/>
      <dgm:spPr/>
      <dgm:t>
        <a:bodyPr/>
        <a:lstStyle/>
        <a:p>
          <a:endParaRPr lang="es-ES"/>
        </a:p>
      </dgm:t>
    </dgm:pt>
    <dgm:pt modelId="{A18E9920-E45C-4029-B7A2-C080CF4E8A8A}" type="pres">
      <dgm:prSet presAssocID="{B6A38C0D-6DE0-4DE4-973B-1FD9F14061D9}" presName="adorn" presStyleLbl="fgAccFollowNode1" presStyleIdx="2" presStyleCnt="3" custLinFactX="-200000" custLinFactY="-300000" custLinFactNeighborX="-207901" custLinFactNeighborY="-305867"/>
      <dgm:spPr/>
    </dgm:pt>
  </dgm:ptLst>
  <dgm:cxnLst>
    <dgm:cxn modelId="{3D187E2B-0037-4DC6-8385-370F645771C9}" type="presOf" srcId="{9739A65E-38D5-4FDE-B646-25303C3FC084}" destId="{E2CC3BCF-E867-4F00-BDBE-CA3CA6B02A68}" srcOrd="0" destOrd="0" presId="urn:microsoft.com/office/officeart/2005/8/layout/bList2#1"/>
    <dgm:cxn modelId="{C939BD29-9DA2-48FA-A345-BCC3B90EAB50}" srcId="{9739A65E-38D5-4FDE-B646-25303C3FC084}" destId="{B6A38C0D-6DE0-4DE4-973B-1FD9F14061D9}" srcOrd="2" destOrd="0" parTransId="{B073D992-A144-4843-A593-DF55C1C29888}" sibTransId="{0000FAD5-7C24-4378-A3CD-384662FC594F}"/>
    <dgm:cxn modelId="{514CCBC4-1805-4A55-BC40-EC270809056A}" srcId="{9739A65E-38D5-4FDE-B646-25303C3FC084}" destId="{98A3AA97-2FDC-409B-AD8F-13A805C505EB}" srcOrd="0" destOrd="0" parTransId="{D121E050-8E68-4C75-B194-174E14985835}" sibTransId="{FEC0B206-D8CE-4BFE-9416-DE76E408123B}"/>
    <dgm:cxn modelId="{5BB3258A-2C40-42A0-B4AC-A1206102F99B}" type="presOf" srcId="{FEC0B206-D8CE-4BFE-9416-DE76E408123B}" destId="{19BA9BB0-C48C-4F3D-AE18-26F170730361}" srcOrd="0" destOrd="0" presId="urn:microsoft.com/office/officeart/2005/8/layout/bList2#1"/>
    <dgm:cxn modelId="{425F5069-96D5-4DC3-80E4-A15547E41795}" type="presOf" srcId="{98A3AA97-2FDC-409B-AD8F-13A805C505EB}" destId="{7BF86FA8-0165-4436-B10A-95FE44B60601}" srcOrd="0" destOrd="0" presId="urn:microsoft.com/office/officeart/2005/8/layout/bList2#1"/>
    <dgm:cxn modelId="{A3B5C24E-622E-403A-AE66-F79A1D309697}" type="presOf" srcId="{B6A38C0D-6DE0-4DE4-973B-1FD9F14061D9}" destId="{3B9208EC-88A0-483D-A337-F5979D7AF9AE}" srcOrd="1" destOrd="0" presId="urn:microsoft.com/office/officeart/2005/8/layout/bList2#1"/>
    <dgm:cxn modelId="{F9DE7B4E-CF61-4581-92D1-C279B85B8F28}" srcId="{BABD4691-0E15-44EA-A888-EAF5372111DE}" destId="{CAB11923-8FF2-4462-87B0-0BC72E49ABD8}" srcOrd="0" destOrd="0" parTransId="{7682EBCC-2CA3-441C-B17F-0AF775DA4EB0}" sibTransId="{9AD72380-8916-4186-8F16-956EBD229561}"/>
    <dgm:cxn modelId="{5804BCB3-3FC4-4164-B7BD-B94451BB0DC3}" type="presOf" srcId="{98A3AA97-2FDC-409B-AD8F-13A805C505EB}" destId="{3C28691B-28FE-4C16-BF0F-83F7BDC51004}" srcOrd="1" destOrd="0" presId="urn:microsoft.com/office/officeart/2005/8/layout/bList2#1"/>
    <dgm:cxn modelId="{1972612C-169C-4329-B15E-D7F8575FB21A}" type="presOf" srcId="{BABD4691-0E15-44EA-A888-EAF5372111DE}" destId="{5A4948E4-7CEF-41F7-8D33-B5335C622B2B}" srcOrd="1" destOrd="0" presId="urn:microsoft.com/office/officeart/2005/8/layout/bList2#1"/>
    <dgm:cxn modelId="{A483F68C-D81C-4113-BDA1-6EB4DB7A59BD}" srcId="{9739A65E-38D5-4FDE-B646-25303C3FC084}" destId="{BABD4691-0E15-44EA-A888-EAF5372111DE}" srcOrd="1" destOrd="0" parTransId="{7F12DBA3-56EF-46FB-B36B-0FA7B04B57DC}" sibTransId="{3D87C6DA-D010-410C-8134-81D31BB3BC41}"/>
    <dgm:cxn modelId="{B6304330-AA33-4808-B754-EB957B498413}" type="presOf" srcId="{3D87C6DA-D010-410C-8134-81D31BB3BC41}" destId="{8D86FA4C-B2BF-403A-A535-0BD4F78022F3}" srcOrd="0" destOrd="0" presId="urn:microsoft.com/office/officeart/2005/8/layout/bList2#1"/>
    <dgm:cxn modelId="{CF1A6567-28F4-4833-972A-DA522A752F46}" type="presOf" srcId="{CAB11923-8FF2-4462-87B0-0BC72E49ABD8}" destId="{6294EF3A-253A-4ED1-99CE-9738A7298458}" srcOrd="0" destOrd="0" presId="urn:microsoft.com/office/officeart/2005/8/layout/bList2#1"/>
    <dgm:cxn modelId="{E27DBF7D-6463-407D-9586-A90F7D45C2CB}" type="presOf" srcId="{136B4796-7544-43B1-89F9-3355A987E0B9}" destId="{72B56748-38CF-4475-BF04-3A6C16628CFA}" srcOrd="0" destOrd="0" presId="urn:microsoft.com/office/officeart/2005/8/layout/bList2#1"/>
    <dgm:cxn modelId="{F7342DA8-B0C0-487E-8266-2CD6F5F1CA7E}" type="presOf" srcId="{BABD4691-0E15-44EA-A888-EAF5372111DE}" destId="{675F04AF-6F3B-4BF2-8394-D36962FF34D2}" srcOrd="0" destOrd="0" presId="urn:microsoft.com/office/officeart/2005/8/layout/bList2#1"/>
    <dgm:cxn modelId="{42439D59-DD07-4CB0-B64F-3A4EB11EF19A}" type="presOf" srcId="{A6F4C973-18F7-4B59-8E14-17442A70B1D5}" destId="{7F747EB2-A091-4DF9-864C-25665A7E668D}" srcOrd="0" destOrd="0" presId="urn:microsoft.com/office/officeart/2005/8/layout/bList2#1"/>
    <dgm:cxn modelId="{91B76BA4-0812-4077-A584-01ADA635695E}" type="presOf" srcId="{B6A38C0D-6DE0-4DE4-973B-1FD9F14061D9}" destId="{21B81898-2654-41A2-A4C1-A38A8C65498D}" srcOrd="0" destOrd="0" presId="urn:microsoft.com/office/officeart/2005/8/layout/bList2#1"/>
    <dgm:cxn modelId="{0A0891F7-8C74-4C36-B4D7-2195A2215204}" srcId="{98A3AA97-2FDC-409B-AD8F-13A805C505EB}" destId="{A6F4C973-18F7-4B59-8E14-17442A70B1D5}" srcOrd="0" destOrd="0" parTransId="{C603F03F-96EE-40A9-BEA9-2FE701438F2B}" sibTransId="{3A86EF1D-D355-4CB7-8528-6712588AECCA}"/>
    <dgm:cxn modelId="{9794AEE6-6C70-4F70-8C2A-A0EB07D89430}" srcId="{B6A38C0D-6DE0-4DE4-973B-1FD9F14061D9}" destId="{136B4796-7544-43B1-89F9-3355A987E0B9}" srcOrd="0" destOrd="0" parTransId="{F2D86E41-F78C-4839-AE81-A00797D528D3}" sibTransId="{0CFC8EAB-8ADB-4B6A-A77F-4948B4DCC222}"/>
    <dgm:cxn modelId="{7B37C987-153A-45AF-B79C-E4E23F9FFBF6}" type="presParOf" srcId="{E2CC3BCF-E867-4F00-BDBE-CA3CA6B02A68}" destId="{992CB579-CFA8-4AA4-B533-88C41581B421}" srcOrd="0" destOrd="0" presId="urn:microsoft.com/office/officeart/2005/8/layout/bList2#1"/>
    <dgm:cxn modelId="{440F2A03-FDFE-407D-B624-C0CA6FE6B8DB}" type="presParOf" srcId="{992CB579-CFA8-4AA4-B533-88C41581B421}" destId="{7F747EB2-A091-4DF9-864C-25665A7E668D}" srcOrd="0" destOrd="0" presId="urn:microsoft.com/office/officeart/2005/8/layout/bList2#1"/>
    <dgm:cxn modelId="{15A7342C-2D93-4B4C-ABF6-2266F6DE9ED5}" type="presParOf" srcId="{992CB579-CFA8-4AA4-B533-88C41581B421}" destId="{7BF86FA8-0165-4436-B10A-95FE44B60601}" srcOrd="1" destOrd="0" presId="urn:microsoft.com/office/officeart/2005/8/layout/bList2#1"/>
    <dgm:cxn modelId="{14ED7C2A-7D6E-47AF-B5C9-43303F4A1BCA}" type="presParOf" srcId="{992CB579-CFA8-4AA4-B533-88C41581B421}" destId="{3C28691B-28FE-4C16-BF0F-83F7BDC51004}" srcOrd="2" destOrd="0" presId="urn:microsoft.com/office/officeart/2005/8/layout/bList2#1"/>
    <dgm:cxn modelId="{5E719C6F-FF1B-450E-BA47-02A3924FA2A7}" type="presParOf" srcId="{992CB579-CFA8-4AA4-B533-88C41581B421}" destId="{0E88B472-9FE5-4BD0-83DC-8B1C4858EBDF}" srcOrd="3" destOrd="0" presId="urn:microsoft.com/office/officeart/2005/8/layout/bList2#1"/>
    <dgm:cxn modelId="{F515A468-7BC8-49FF-9481-302185DF3C00}" type="presParOf" srcId="{E2CC3BCF-E867-4F00-BDBE-CA3CA6B02A68}" destId="{19BA9BB0-C48C-4F3D-AE18-26F170730361}" srcOrd="1" destOrd="0" presId="urn:microsoft.com/office/officeart/2005/8/layout/bList2#1"/>
    <dgm:cxn modelId="{280635D2-E58E-4125-B114-3CBDEB4DE94A}" type="presParOf" srcId="{E2CC3BCF-E867-4F00-BDBE-CA3CA6B02A68}" destId="{8033BE77-E71C-4055-A59D-3300F8274FA0}" srcOrd="2" destOrd="0" presId="urn:microsoft.com/office/officeart/2005/8/layout/bList2#1"/>
    <dgm:cxn modelId="{2DF5BCA4-3094-4C3A-9CAC-46B5485398EF}" type="presParOf" srcId="{8033BE77-E71C-4055-A59D-3300F8274FA0}" destId="{6294EF3A-253A-4ED1-99CE-9738A7298458}" srcOrd="0" destOrd="0" presId="urn:microsoft.com/office/officeart/2005/8/layout/bList2#1"/>
    <dgm:cxn modelId="{1D3B40B7-9972-49E1-9047-60650CD67A27}" type="presParOf" srcId="{8033BE77-E71C-4055-A59D-3300F8274FA0}" destId="{675F04AF-6F3B-4BF2-8394-D36962FF34D2}" srcOrd="1" destOrd="0" presId="urn:microsoft.com/office/officeart/2005/8/layout/bList2#1"/>
    <dgm:cxn modelId="{8D3EBE56-B164-4E71-A4EE-DCAAB1CB1FF7}" type="presParOf" srcId="{8033BE77-E71C-4055-A59D-3300F8274FA0}" destId="{5A4948E4-7CEF-41F7-8D33-B5335C622B2B}" srcOrd="2" destOrd="0" presId="urn:microsoft.com/office/officeart/2005/8/layout/bList2#1"/>
    <dgm:cxn modelId="{41059C23-96A7-42E8-A6B6-0BEDA2B8BC95}" type="presParOf" srcId="{8033BE77-E71C-4055-A59D-3300F8274FA0}" destId="{BAB893C7-9D93-4E0F-85AC-984F3E978C48}" srcOrd="3" destOrd="0" presId="urn:microsoft.com/office/officeart/2005/8/layout/bList2#1"/>
    <dgm:cxn modelId="{4AC46AC6-7730-46B4-8AD0-04D11A8D5083}" type="presParOf" srcId="{E2CC3BCF-E867-4F00-BDBE-CA3CA6B02A68}" destId="{8D86FA4C-B2BF-403A-A535-0BD4F78022F3}" srcOrd="3" destOrd="0" presId="urn:microsoft.com/office/officeart/2005/8/layout/bList2#1"/>
    <dgm:cxn modelId="{272D1346-C0D2-4EAC-9F08-A89A2E029B9F}" type="presParOf" srcId="{E2CC3BCF-E867-4F00-BDBE-CA3CA6B02A68}" destId="{BBF2B5B7-6164-4FCF-902D-B8B0A8277180}" srcOrd="4" destOrd="0" presId="urn:microsoft.com/office/officeart/2005/8/layout/bList2#1"/>
    <dgm:cxn modelId="{B0030B93-0EA7-4AB5-B490-6EF5D69B221D}" type="presParOf" srcId="{BBF2B5B7-6164-4FCF-902D-B8B0A8277180}" destId="{72B56748-38CF-4475-BF04-3A6C16628CFA}" srcOrd="0" destOrd="0" presId="urn:microsoft.com/office/officeart/2005/8/layout/bList2#1"/>
    <dgm:cxn modelId="{91C54D3B-734C-4F3A-9A73-14495B7E990F}" type="presParOf" srcId="{BBF2B5B7-6164-4FCF-902D-B8B0A8277180}" destId="{21B81898-2654-41A2-A4C1-A38A8C65498D}" srcOrd="1" destOrd="0" presId="urn:microsoft.com/office/officeart/2005/8/layout/bList2#1"/>
    <dgm:cxn modelId="{C5B8E260-9895-4B20-B2FC-989123D1D203}" type="presParOf" srcId="{BBF2B5B7-6164-4FCF-902D-B8B0A8277180}" destId="{3B9208EC-88A0-483D-A337-F5979D7AF9AE}" srcOrd="2" destOrd="0" presId="urn:microsoft.com/office/officeart/2005/8/layout/bList2#1"/>
    <dgm:cxn modelId="{DA1DC98C-53C5-4121-93C4-5040588E6D1B}" type="presParOf" srcId="{BBF2B5B7-6164-4FCF-902D-B8B0A8277180}" destId="{A18E9920-E45C-4029-B7A2-C080CF4E8A8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94203-F8A6-4A95-AAD5-99D65937240E}" type="doc">
      <dgm:prSet loTypeId="urn:microsoft.com/office/officeart/2005/8/layout/equation2" loCatId="process" qsTypeId="urn:microsoft.com/office/officeart/2005/8/quickstyle/3d7" qsCatId="3D" csTypeId="urn:microsoft.com/office/officeart/2005/8/colors/accent2_2" csCatId="accent2" phldr="1"/>
      <dgm:spPr/>
    </dgm:pt>
    <dgm:pt modelId="{FB870D39-3E7E-4F2F-898D-9FE74D61D835}">
      <dgm:prSet phldrT="[Texto]" custT="1"/>
      <dgm:spPr/>
      <dgm:t>
        <a:bodyPr/>
        <a:lstStyle/>
        <a:p>
          <a:r>
            <a:rPr lang="es-ES" sz="2000" b="1" dirty="0" err="1" smtClean="0">
              <a:latin typeface="Calibri" pitchFamily="34" charset="0"/>
              <a:cs typeface="Calibri" pitchFamily="34" charset="0"/>
            </a:rPr>
            <a:t>Arteries</a:t>
          </a:r>
          <a:endParaRPr lang="es-ES" sz="2000" dirty="0">
            <a:latin typeface="Calibri" pitchFamily="34" charset="0"/>
            <a:cs typeface="Calibri" pitchFamily="34" charset="0"/>
          </a:endParaRPr>
        </a:p>
      </dgm:t>
    </dgm:pt>
    <dgm:pt modelId="{860F975D-8D95-40FE-98D6-5DC64FE824D9}" type="parTrans" cxnId="{8DADABCA-EDFA-460D-BB9F-962599560C5B}">
      <dgm:prSet/>
      <dgm:spPr/>
      <dgm:t>
        <a:bodyPr/>
        <a:lstStyle/>
        <a:p>
          <a:endParaRPr lang="es-ES"/>
        </a:p>
      </dgm:t>
    </dgm:pt>
    <dgm:pt modelId="{D3B2C3E5-7A24-47A2-B20F-D3A0B18461D8}" type="sibTrans" cxnId="{8DADABCA-EDFA-460D-BB9F-962599560C5B}">
      <dgm:prSet/>
      <dgm:spPr/>
      <dgm:t>
        <a:bodyPr/>
        <a:lstStyle/>
        <a:p>
          <a:endParaRPr lang="es-ES"/>
        </a:p>
      </dgm:t>
    </dgm:pt>
    <dgm:pt modelId="{9C2097B0-C311-47CA-A535-A2514A53C52E}">
      <dgm:prSet phldrT="[Texto]" custT="1"/>
      <dgm:spPr/>
      <dgm:t>
        <a:bodyPr/>
        <a:lstStyle/>
        <a:p>
          <a:r>
            <a:rPr lang="es-ES" sz="1800" b="1" dirty="0" err="1" smtClean="0">
              <a:latin typeface="Calibri" pitchFamily="34" charset="0"/>
              <a:cs typeface="Calibri" pitchFamily="34" charset="0"/>
            </a:rPr>
            <a:t>Capillaries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6800B060-8229-4747-B6C1-28A64769621E}" type="parTrans" cxnId="{BEB5C724-24DE-4F28-8BDE-FEEB69DDE444}">
      <dgm:prSet/>
      <dgm:spPr/>
      <dgm:t>
        <a:bodyPr/>
        <a:lstStyle/>
        <a:p>
          <a:endParaRPr lang="es-ES"/>
        </a:p>
      </dgm:t>
    </dgm:pt>
    <dgm:pt modelId="{2C64FF90-1A72-47FF-A940-4CE4B82797D9}" type="sibTrans" cxnId="{BEB5C724-24DE-4F28-8BDE-FEEB69DDE444}">
      <dgm:prSet/>
      <dgm:spPr/>
      <dgm:t>
        <a:bodyPr/>
        <a:lstStyle/>
        <a:p>
          <a:endParaRPr lang="es-ES"/>
        </a:p>
      </dgm:t>
    </dgm:pt>
    <dgm:pt modelId="{D187BA6C-1378-4ED1-8B80-96F85B8E8A26}">
      <dgm:prSet phldrT="[Texto]" custT="1"/>
      <dgm:spPr/>
      <dgm:t>
        <a:bodyPr/>
        <a:lstStyle/>
        <a:p>
          <a:r>
            <a:rPr lang="es-ES" sz="2800" b="1" smtClean="0">
              <a:latin typeface="Calibri" pitchFamily="34" charset="0"/>
              <a:cs typeface="Calibri" pitchFamily="34" charset="0"/>
            </a:rPr>
            <a:t>Veins</a:t>
          </a:r>
          <a:endParaRPr lang="es-ES" sz="2800" dirty="0">
            <a:latin typeface="Calibri" pitchFamily="34" charset="0"/>
            <a:cs typeface="Calibri" pitchFamily="34" charset="0"/>
          </a:endParaRPr>
        </a:p>
      </dgm:t>
    </dgm:pt>
    <dgm:pt modelId="{941353AC-1990-4859-823F-C47AA68FA354}" type="parTrans" cxnId="{9CD0465A-7BA5-4F0C-B954-70DD8FB4BB2A}">
      <dgm:prSet/>
      <dgm:spPr/>
      <dgm:t>
        <a:bodyPr/>
        <a:lstStyle/>
        <a:p>
          <a:endParaRPr lang="es-ES"/>
        </a:p>
      </dgm:t>
    </dgm:pt>
    <dgm:pt modelId="{8D40D3F3-5287-44EF-9DF7-9F9FD49B6945}" type="sibTrans" cxnId="{9CD0465A-7BA5-4F0C-B954-70DD8FB4BB2A}">
      <dgm:prSet/>
      <dgm:spPr/>
      <dgm:t>
        <a:bodyPr/>
        <a:lstStyle/>
        <a:p>
          <a:endParaRPr lang="es-ES"/>
        </a:p>
      </dgm:t>
    </dgm:pt>
    <dgm:pt modelId="{A88B82EC-C189-4888-8F83-FBF64AFBD3C5}">
      <dgm:prSet/>
      <dgm:spPr/>
      <dgm:t>
        <a:bodyPr/>
        <a:lstStyle/>
        <a:p>
          <a:r>
            <a:rPr lang="es-ES" b="1" smtClean="0">
              <a:latin typeface="Jokerman" pitchFamily="82" charset="0"/>
            </a:rPr>
            <a:t>Blood Vessels</a:t>
          </a:r>
          <a:endParaRPr lang="es-ES" dirty="0"/>
        </a:p>
      </dgm:t>
    </dgm:pt>
    <dgm:pt modelId="{60D7E262-DC40-4C0D-9BF4-1A0D15FF4A18}" type="parTrans" cxnId="{BF923EF0-9ED2-48C2-96CB-F57598EA5EB0}">
      <dgm:prSet/>
      <dgm:spPr/>
      <dgm:t>
        <a:bodyPr/>
        <a:lstStyle/>
        <a:p>
          <a:endParaRPr lang="es-ES"/>
        </a:p>
      </dgm:t>
    </dgm:pt>
    <dgm:pt modelId="{835C7D7A-FE99-44FA-A5DB-1715B6CFCABF}" type="sibTrans" cxnId="{BF923EF0-9ED2-48C2-96CB-F57598EA5EB0}">
      <dgm:prSet/>
      <dgm:spPr/>
      <dgm:t>
        <a:bodyPr/>
        <a:lstStyle/>
        <a:p>
          <a:endParaRPr lang="es-ES"/>
        </a:p>
      </dgm:t>
    </dgm:pt>
    <dgm:pt modelId="{AB45668F-8AB5-493D-B580-6D1F724C715F}" type="pres">
      <dgm:prSet presAssocID="{66B94203-F8A6-4A95-AAD5-99D65937240E}" presName="Name0" presStyleCnt="0">
        <dgm:presLayoutVars>
          <dgm:dir/>
          <dgm:resizeHandles val="exact"/>
        </dgm:presLayoutVars>
      </dgm:prSet>
      <dgm:spPr/>
    </dgm:pt>
    <dgm:pt modelId="{2765AB9A-3141-4274-A52F-DD001D08C0CE}" type="pres">
      <dgm:prSet presAssocID="{66B94203-F8A6-4A95-AAD5-99D65937240E}" presName="vNodes" presStyleCnt="0"/>
      <dgm:spPr/>
    </dgm:pt>
    <dgm:pt modelId="{E81CBF0E-391F-449A-88C9-34AD964FF214}" type="pres">
      <dgm:prSet presAssocID="{FB870D39-3E7E-4F2F-898D-9FE74D61D8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616569-9700-4AC2-A0F7-CFC351BA3EC2}" type="pres">
      <dgm:prSet presAssocID="{D3B2C3E5-7A24-47A2-B20F-D3A0B18461D8}" presName="spacerT" presStyleCnt="0"/>
      <dgm:spPr/>
    </dgm:pt>
    <dgm:pt modelId="{3F4F850A-8BF3-4248-86E0-8961AB0E3167}" type="pres">
      <dgm:prSet presAssocID="{D3B2C3E5-7A24-47A2-B20F-D3A0B18461D8}" presName="sibTrans" presStyleLbl="sibTrans2D1" presStyleIdx="0" presStyleCnt="3"/>
      <dgm:spPr/>
      <dgm:t>
        <a:bodyPr/>
        <a:lstStyle/>
        <a:p>
          <a:endParaRPr lang="es-PA"/>
        </a:p>
      </dgm:t>
    </dgm:pt>
    <dgm:pt modelId="{E357B605-55C5-4EB9-A34D-51AE220203F3}" type="pres">
      <dgm:prSet presAssocID="{D3B2C3E5-7A24-47A2-B20F-D3A0B18461D8}" presName="spacerB" presStyleCnt="0"/>
      <dgm:spPr/>
    </dgm:pt>
    <dgm:pt modelId="{82E584F5-E96B-4DD0-8F86-9C25A504E2C3}" type="pres">
      <dgm:prSet presAssocID="{9C2097B0-C311-47CA-A535-A2514A53C52E}" presName="node" presStyleLbl="node1" presStyleIdx="1" presStyleCnt="4" custScaleX="110018" custScaleY="105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77A0B-94AE-4676-85A3-CF1EFC0B0128}" type="pres">
      <dgm:prSet presAssocID="{2C64FF90-1A72-47FF-A940-4CE4B82797D9}" presName="spacerT" presStyleCnt="0"/>
      <dgm:spPr/>
    </dgm:pt>
    <dgm:pt modelId="{BADD1776-206E-4DF2-8F2C-45DF4F89A6FD}" type="pres">
      <dgm:prSet presAssocID="{2C64FF90-1A72-47FF-A940-4CE4B82797D9}" presName="sibTrans" presStyleLbl="sibTrans2D1" presStyleIdx="1" presStyleCnt="3"/>
      <dgm:spPr/>
      <dgm:t>
        <a:bodyPr/>
        <a:lstStyle/>
        <a:p>
          <a:endParaRPr lang="es-PA"/>
        </a:p>
      </dgm:t>
    </dgm:pt>
    <dgm:pt modelId="{82CA06B0-406A-4294-8034-6BA3296F1373}" type="pres">
      <dgm:prSet presAssocID="{2C64FF90-1A72-47FF-A940-4CE4B82797D9}" presName="spacerB" presStyleCnt="0"/>
      <dgm:spPr/>
    </dgm:pt>
    <dgm:pt modelId="{ECA5910F-2117-44EE-A1CF-1C2426A79CB1}" type="pres">
      <dgm:prSet presAssocID="{D187BA6C-1378-4ED1-8B80-96F85B8E8A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F78062-1141-4B3C-9630-E61740E51F18}" type="pres">
      <dgm:prSet presAssocID="{66B94203-F8A6-4A95-AAD5-99D65937240E}" presName="sibTransLast" presStyleLbl="sibTrans2D1" presStyleIdx="2" presStyleCnt="3"/>
      <dgm:spPr/>
      <dgm:t>
        <a:bodyPr/>
        <a:lstStyle/>
        <a:p>
          <a:endParaRPr lang="es-PA"/>
        </a:p>
      </dgm:t>
    </dgm:pt>
    <dgm:pt modelId="{51B9CF36-6D70-4D54-BCDF-595CC3CA8453}" type="pres">
      <dgm:prSet presAssocID="{66B94203-F8A6-4A95-AAD5-99D65937240E}" presName="connectorText" presStyleLbl="sibTrans2D1" presStyleIdx="2" presStyleCnt="3"/>
      <dgm:spPr/>
      <dgm:t>
        <a:bodyPr/>
        <a:lstStyle/>
        <a:p>
          <a:endParaRPr lang="es-PA"/>
        </a:p>
      </dgm:t>
    </dgm:pt>
    <dgm:pt modelId="{5F9F371D-92BF-4113-9EFA-522045BC621A}" type="pres">
      <dgm:prSet presAssocID="{66B94203-F8A6-4A95-AAD5-99D65937240E}" presName="lastNode" presStyleLbl="node1" presStyleIdx="3" presStyleCnt="4" custLinFactNeighborX="-1438" custLinFactNeighborY="4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B5C724-24DE-4F28-8BDE-FEEB69DDE444}" srcId="{66B94203-F8A6-4A95-AAD5-99D65937240E}" destId="{9C2097B0-C311-47CA-A535-A2514A53C52E}" srcOrd="1" destOrd="0" parTransId="{6800B060-8229-4747-B6C1-28A64769621E}" sibTransId="{2C64FF90-1A72-47FF-A940-4CE4B82797D9}"/>
    <dgm:cxn modelId="{9CD0465A-7BA5-4F0C-B954-70DD8FB4BB2A}" srcId="{66B94203-F8A6-4A95-AAD5-99D65937240E}" destId="{D187BA6C-1378-4ED1-8B80-96F85B8E8A26}" srcOrd="2" destOrd="0" parTransId="{941353AC-1990-4859-823F-C47AA68FA354}" sibTransId="{8D40D3F3-5287-44EF-9DF7-9F9FD49B6945}"/>
    <dgm:cxn modelId="{6A9E607A-A33F-4BC7-9773-A42D92163EAD}" type="presOf" srcId="{D187BA6C-1378-4ED1-8B80-96F85B8E8A26}" destId="{ECA5910F-2117-44EE-A1CF-1C2426A79CB1}" srcOrd="0" destOrd="0" presId="urn:microsoft.com/office/officeart/2005/8/layout/equation2"/>
    <dgm:cxn modelId="{181D33F0-073F-423E-8357-5D7240049D0D}" type="presOf" srcId="{2C64FF90-1A72-47FF-A940-4CE4B82797D9}" destId="{BADD1776-206E-4DF2-8F2C-45DF4F89A6FD}" srcOrd="0" destOrd="0" presId="urn:microsoft.com/office/officeart/2005/8/layout/equation2"/>
    <dgm:cxn modelId="{EE8E238C-DBEF-4AC9-B74D-34B15FB7E8F8}" type="presOf" srcId="{9C2097B0-C311-47CA-A535-A2514A53C52E}" destId="{82E584F5-E96B-4DD0-8F86-9C25A504E2C3}" srcOrd="0" destOrd="0" presId="urn:microsoft.com/office/officeart/2005/8/layout/equation2"/>
    <dgm:cxn modelId="{E862A40A-E0AD-496E-A926-5B807710BB7F}" type="presOf" srcId="{FB870D39-3E7E-4F2F-898D-9FE74D61D835}" destId="{E81CBF0E-391F-449A-88C9-34AD964FF214}" srcOrd="0" destOrd="0" presId="urn:microsoft.com/office/officeart/2005/8/layout/equation2"/>
    <dgm:cxn modelId="{B355DCB5-B38D-46D0-83D5-4ABB9BFBD73B}" type="presOf" srcId="{66B94203-F8A6-4A95-AAD5-99D65937240E}" destId="{AB45668F-8AB5-493D-B580-6D1F724C715F}" srcOrd="0" destOrd="0" presId="urn:microsoft.com/office/officeart/2005/8/layout/equation2"/>
    <dgm:cxn modelId="{8DADABCA-EDFA-460D-BB9F-962599560C5B}" srcId="{66B94203-F8A6-4A95-AAD5-99D65937240E}" destId="{FB870D39-3E7E-4F2F-898D-9FE74D61D835}" srcOrd="0" destOrd="0" parTransId="{860F975D-8D95-40FE-98D6-5DC64FE824D9}" sibTransId="{D3B2C3E5-7A24-47A2-B20F-D3A0B18461D8}"/>
    <dgm:cxn modelId="{11095B37-95E2-41E3-BB68-0917CADE7552}" type="presOf" srcId="{8D40D3F3-5287-44EF-9DF7-9F9FD49B6945}" destId="{51B9CF36-6D70-4D54-BCDF-595CC3CA8453}" srcOrd="1" destOrd="0" presId="urn:microsoft.com/office/officeart/2005/8/layout/equation2"/>
    <dgm:cxn modelId="{BF923EF0-9ED2-48C2-96CB-F57598EA5EB0}" srcId="{66B94203-F8A6-4A95-AAD5-99D65937240E}" destId="{A88B82EC-C189-4888-8F83-FBF64AFBD3C5}" srcOrd="3" destOrd="0" parTransId="{60D7E262-DC40-4C0D-9BF4-1A0D15FF4A18}" sibTransId="{835C7D7A-FE99-44FA-A5DB-1715B6CFCABF}"/>
    <dgm:cxn modelId="{AE1026E8-A16D-4284-9900-28F9686A8B00}" type="presOf" srcId="{D3B2C3E5-7A24-47A2-B20F-D3A0B18461D8}" destId="{3F4F850A-8BF3-4248-86E0-8961AB0E3167}" srcOrd="0" destOrd="0" presId="urn:microsoft.com/office/officeart/2005/8/layout/equation2"/>
    <dgm:cxn modelId="{72C2B611-9284-4951-8031-7876EC6E971B}" type="presOf" srcId="{A88B82EC-C189-4888-8F83-FBF64AFBD3C5}" destId="{5F9F371D-92BF-4113-9EFA-522045BC621A}" srcOrd="0" destOrd="0" presId="urn:microsoft.com/office/officeart/2005/8/layout/equation2"/>
    <dgm:cxn modelId="{10C974C7-8A38-4774-A1FF-33671AC29EDC}" type="presOf" srcId="{8D40D3F3-5287-44EF-9DF7-9F9FD49B6945}" destId="{0BF78062-1141-4B3C-9630-E61740E51F18}" srcOrd="0" destOrd="0" presId="urn:microsoft.com/office/officeart/2005/8/layout/equation2"/>
    <dgm:cxn modelId="{326DAFD4-A6EC-4124-AB45-47377EA420AE}" type="presParOf" srcId="{AB45668F-8AB5-493D-B580-6D1F724C715F}" destId="{2765AB9A-3141-4274-A52F-DD001D08C0CE}" srcOrd="0" destOrd="0" presId="urn:microsoft.com/office/officeart/2005/8/layout/equation2"/>
    <dgm:cxn modelId="{64FAABBB-ECA8-445D-95F4-3B543B1BB346}" type="presParOf" srcId="{2765AB9A-3141-4274-A52F-DD001D08C0CE}" destId="{E81CBF0E-391F-449A-88C9-34AD964FF214}" srcOrd="0" destOrd="0" presId="urn:microsoft.com/office/officeart/2005/8/layout/equation2"/>
    <dgm:cxn modelId="{97B77231-5A84-4713-97A8-E94DE2686538}" type="presParOf" srcId="{2765AB9A-3141-4274-A52F-DD001D08C0CE}" destId="{FA616569-9700-4AC2-A0F7-CFC351BA3EC2}" srcOrd="1" destOrd="0" presId="urn:microsoft.com/office/officeart/2005/8/layout/equation2"/>
    <dgm:cxn modelId="{CE002665-13BB-4FF2-9037-D712F24DEE3B}" type="presParOf" srcId="{2765AB9A-3141-4274-A52F-DD001D08C0CE}" destId="{3F4F850A-8BF3-4248-86E0-8961AB0E3167}" srcOrd="2" destOrd="0" presId="urn:microsoft.com/office/officeart/2005/8/layout/equation2"/>
    <dgm:cxn modelId="{78DA29A6-41F2-46DD-863A-6D04DE326726}" type="presParOf" srcId="{2765AB9A-3141-4274-A52F-DD001D08C0CE}" destId="{E357B605-55C5-4EB9-A34D-51AE220203F3}" srcOrd="3" destOrd="0" presId="urn:microsoft.com/office/officeart/2005/8/layout/equation2"/>
    <dgm:cxn modelId="{B12ED321-9550-49C9-A38E-DF63882692D4}" type="presParOf" srcId="{2765AB9A-3141-4274-A52F-DD001D08C0CE}" destId="{82E584F5-E96B-4DD0-8F86-9C25A504E2C3}" srcOrd="4" destOrd="0" presId="urn:microsoft.com/office/officeart/2005/8/layout/equation2"/>
    <dgm:cxn modelId="{9B261A52-AAEB-4AD0-8BD4-FDA9E16CBE19}" type="presParOf" srcId="{2765AB9A-3141-4274-A52F-DD001D08C0CE}" destId="{42677A0B-94AE-4676-85A3-CF1EFC0B0128}" srcOrd="5" destOrd="0" presId="urn:microsoft.com/office/officeart/2005/8/layout/equation2"/>
    <dgm:cxn modelId="{BBE97077-B1DF-49FF-9DF0-E5DD171D7B66}" type="presParOf" srcId="{2765AB9A-3141-4274-A52F-DD001D08C0CE}" destId="{BADD1776-206E-4DF2-8F2C-45DF4F89A6FD}" srcOrd="6" destOrd="0" presId="urn:microsoft.com/office/officeart/2005/8/layout/equation2"/>
    <dgm:cxn modelId="{6B0D7B68-EDC7-49B9-BAC9-8B68FE6AE94F}" type="presParOf" srcId="{2765AB9A-3141-4274-A52F-DD001D08C0CE}" destId="{82CA06B0-406A-4294-8034-6BA3296F1373}" srcOrd="7" destOrd="0" presId="urn:microsoft.com/office/officeart/2005/8/layout/equation2"/>
    <dgm:cxn modelId="{F18520CF-CBED-489E-BF3C-2496A1E3FEEE}" type="presParOf" srcId="{2765AB9A-3141-4274-A52F-DD001D08C0CE}" destId="{ECA5910F-2117-44EE-A1CF-1C2426A79CB1}" srcOrd="8" destOrd="0" presId="urn:microsoft.com/office/officeart/2005/8/layout/equation2"/>
    <dgm:cxn modelId="{44FCDB89-1DB2-42F4-9081-153AA9309D47}" type="presParOf" srcId="{AB45668F-8AB5-493D-B580-6D1F724C715F}" destId="{0BF78062-1141-4B3C-9630-E61740E51F18}" srcOrd="1" destOrd="0" presId="urn:microsoft.com/office/officeart/2005/8/layout/equation2"/>
    <dgm:cxn modelId="{13F27FCF-E5C3-44EF-AE8C-A35A35F53533}" type="presParOf" srcId="{0BF78062-1141-4B3C-9630-E61740E51F18}" destId="{51B9CF36-6D70-4D54-BCDF-595CC3CA8453}" srcOrd="0" destOrd="0" presId="urn:microsoft.com/office/officeart/2005/8/layout/equation2"/>
    <dgm:cxn modelId="{54AAC5E8-D768-4754-BA29-3BAABD1FFE61}" type="presParOf" srcId="{AB45668F-8AB5-493D-B580-6D1F724C715F}" destId="{5F9F371D-92BF-4113-9EFA-522045BC621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D8D03-FB7E-40BA-9E7F-7C5F3A8C0EE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5A2AA7-927F-4209-965F-11EE449B38B7}">
      <dgm:prSet phldrT="[Texto]"/>
      <dgm:spPr/>
      <dgm:t>
        <a:bodyPr/>
        <a:lstStyle/>
        <a:p>
          <a:r>
            <a:rPr lang="es-ES" b="1" dirty="0" smtClean="0">
              <a:solidFill>
                <a:srgbClr val="C30DA9"/>
              </a:solidFill>
              <a:latin typeface="Jokerman" pitchFamily="82" charset="0"/>
            </a:rPr>
            <a:t>THE BLOOD </a:t>
          </a:r>
          <a:endParaRPr lang="es-ES" b="1" dirty="0">
            <a:solidFill>
              <a:srgbClr val="C30DA9"/>
            </a:solidFill>
          </a:endParaRPr>
        </a:p>
      </dgm:t>
    </dgm:pt>
    <dgm:pt modelId="{F122DD17-3B52-4C82-9FC0-D25ED7FD3F30}" type="parTrans" cxnId="{234A600C-6180-4068-8B27-C165306023BD}">
      <dgm:prSet/>
      <dgm:spPr/>
      <dgm:t>
        <a:bodyPr/>
        <a:lstStyle/>
        <a:p>
          <a:endParaRPr lang="es-ES" b="1"/>
        </a:p>
      </dgm:t>
    </dgm:pt>
    <dgm:pt modelId="{0DD235FA-B12A-431F-8946-566F6C88188C}" type="sibTrans" cxnId="{234A600C-6180-4068-8B27-C165306023BD}">
      <dgm:prSet/>
      <dgm:spPr/>
      <dgm:t>
        <a:bodyPr/>
        <a:lstStyle/>
        <a:p>
          <a:endParaRPr lang="es-ES" b="1"/>
        </a:p>
      </dgm:t>
    </dgm:pt>
    <dgm:pt modelId="{6EEB3569-195E-4403-A050-14FE44F7F341}">
      <dgm:prSet phldrT="[Texto]"/>
      <dgm:spPr/>
      <dgm:t>
        <a:bodyPr/>
        <a:lstStyle/>
        <a:p>
          <a:r>
            <a:rPr lang="es-ES" b="1" dirty="0" smtClean="0">
              <a:solidFill>
                <a:srgbClr val="FF3399"/>
              </a:solidFill>
              <a:latin typeface="Jokerman" pitchFamily="82" charset="0"/>
            </a:rPr>
            <a:t>BLOOD CELLS </a:t>
          </a:r>
          <a:endParaRPr lang="es-ES" b="1" dirty="0">
            <a:solidFill>
              <a:srgbClr val="FF3399"/>
            </a:solidFill>
            <a:latin typeface="Jokerman" pitchFamily="82" charset="0"/>
          </a:endParaRPr>
        </a:p>
      </dgm:t>
    </dgm:pt>
    <dgm:pt modelId="{D28BFF5C-BF3A-4E83-974E-B4468008EE04}" type="parTrans" cxnId="{B0BCDAF9-BB9A-4C8E-AAE3-6A2D90A7E27C}">
      <dgm:prSet/>
      <dgm:spPr/>
      <dgm:t>
        <a:bodyPr/>
        <a:lstStyle/>
        <a:p>
          <a:endParaRPr lang="es-ES" b="1"/>
        </a:p>
      </dgm:t>
    </dgm:pt>
    <dgm:pt modelId="{DEE7DAB8-CDC0-480A-881E-D1C6FFD50475}" type="sibTrans" cxnId="{B0BCDAF9-BB9A-4C8E-AAE3-6A2D90A7E27C}">
      <dgm:prSet/>
      <dgm:spPr/>
      <dgm:t>
        <a:bodyPr/>
        <a:lstStyle/>
        <a:p>
          <a:endParaRPr lang="es-ES" b="1"/>
        </a:p>
      </dgm:t>
    </dgm:pt>
    <dgm:pt modelId="{01130FB7-0C31-40A7-8B53-59A9BE53080D}">
      <dgm:prSet phldrT="[Texto]" custT="1"/>
      <dgm:spPr/>
      <dgm:t>
        <a:bodyPr/>
        <a:lstStyle/>
        <a:p>
          <a:r>
            <a:rPr lang="en-US" sz="1800" b="1" dirty="0" smtClean="0">
              <a:latin typeface="Bodoni MT Black" pitchFamily="18" charset="0"/>
            </a:rPr>
            <a:t>Red Blood Cells (RBCs) </a:t>
          </a:r>
          <a:endParaRPr lang="es-ES" sz="1800" b="1" dirty="0">
            <a:latin typeface="Bodoni MT Black" pitchFamily="18" charset="0"/>
          </a:endParaRPr>
        </a:p>
      </dgm:t>
    </dgm:pt>
    <dgm:pt modelId="{FF0BA397-D2B4-4583-9280-2DC4E769FE17}" type="parTrans" cxnId="{8AFD3EC8-5F7C-4A57-A270-1411BD20A466}">
      <dgm:prSet/>
      <dgm:spPr/>
      <dgm:t>
        <a:bodyPr/>
        <a:lstStyle/>
        <a:p>
          <a:endParaRPr lang="es-ES" b="1"/>
        </a:p>
      </dgm:t>
    </dgm:pt>
    <dgm:pt modelId="{61D0553A-53D7-4B3C-9969-6D711AF812F6}" type="sibTrans" cxnId="{8AFD3EC8-5F7C-4A57-A270-1411BD20A466}">
      <dgm:prSet/>
      <dgm:spPr/>
      <dgm:t>
        <a:bodyPr/>
        <a:lstStyle/>
        <a:p>
          <a:endParaRPr lang="es-ES" b="1"/>
        </a:p>
      </dgm:t>
    </dgm:pt>
    <dgm:pt modelId="{F14FF62E-A909-4A19-9E99-A1F3B9E63506}">
      <dgm:prSet phldrT="[Texto]" custT="1"/>
      <dgm:spPr/>
      <dgm:t>
        <a:bodyPr/>
        <a:lstStyle/>
        <a:p>
          <a:r>
            <a:rPr lang="en-US" sz="1800" b="1" dirty="0" smtClean="0">
              <a:latin typeface="Bodoni MT Black" pitchFamily="18" charset="0"/>
            </a:rPr>
            <a:t>White Blood Cells (WBCs) </a:t>
          </a:r>
          <a:endParaRPr lang="es-ES" sz="1800" b="1" dirty="0">
            <a:latin typeface="Bodoni MT Black" pitchFamily="18" charset="0"/>
          </a:endParaRPr>
        </a:p>
      </dgm:t>
    </dgm:pt>
    <dgm:pt modelId="{BF94C66E-27C2-4654-8BEC-7F226ABFC94B}" type="parTrans" cxnId="{5872ADB9-B3AE-46B1-A305-B96D1376C5CD}">
      <dgm:prSet/>
      <dgm:spPr/>
      <dgm:t>
        <a:bodyPr/>
        <a:lstStyle/>
        <a:p>
          <a:endParaRPr lang="es-ES" b="1"/>
        </a:p>
      </dgm:t>
    </dgm:pt>
    <dgm:pt modelId="{F186DDD7-7CF0-4F6F-BFF9-5BDA08152497}" type="sibTrans" cxnId="{5872ADB9-B3AE-46B1-A305-B96D1376C5CD}">
      <dgm:prSet/>
      <dgm:spPr/>
      <dgm:t>
        <a:bodyPr/>
        <a:lstStyle/>
        <a:p>
          <a:endParaRPr lang="es-ES" b="1"/>
        </a:p>
      </dgm:t>
    </dgm:pt>
    <dgm:pt modelId="{8D536D9D-9B89-4308-A43E-CF11B7D117A5}">
      <dgm:prSet phldrT="[Texto]"/>
      <dgm:spPr/>
      <dgm:t>
        <a:bodyPr/>
        <a:lstStyle/>
        <a:p>
          <a:r>
            <a:rPr lang="es-ES" b="1" dirty="0" smtClean="0">
              <a:solidFill>
                <a:srgbClr val="FF3399"/>
              </a:solidFill>
              <a:latin typeface="Jokerman" pitchFamily="82" charset="0"/>
            </a:rPr>
            <a:t>PLASMA </a:t>
          </a:r>
          <a:endParaRPr lang="es-ES" b="1" dirty="0">
            <a:solidFill>
              <a:srgbClr val="FF3399"/>
            </a:solidFill>
            <a:latin typeface="Jokerman" pitchFamily="82" charset="0"/>
          </a:endParaRPr>
        </a:p>
      </dgm:t>
    </dgm:pt>
    <dgm:pt modelId="{556C45E0-E629-47B2-A270-41412D20ED35}" type="parTrans" cxnId="{AA53363C-FCF0-4D24-8143-C863375BA214}">
      <dgm:prSet/>
      <dgm:spPr/>
      <dgm:t>
        <a:bodyPr/>
        <a:lstStyle/>
        <a:p>
          <a:endParaRPr lang="es-ES" b="1"/>
        </a:p>
      </dgm:t>
    </dgm:pt>
    <dgm:pt modelId="{E807D139-4BC8-4698-9F61-0C0EBF20705D}" type="sibTrans" cxnId="{AA53363C-FCF0-4D24-8143-C863375BA214}">
      <dgm:prSet/>
      <dgm:spPr/>
      <dgm:t>
        <a:bodyPr/>
        <a:lstStyle/>
        <a:p>
          <a:endParaRPr lang="es-ES" b="1"/>
        </a:p>
      </dgm:t>
    </dgm:pt>
    <dgm:pt modelId="{28F4D3F0-CAB0-4366-B78F-B5A4083E5D83}">
      <dgm:prSet phldrT="[Texto]" custT="1"/>
      <dgm:spPr/>
      <dgm:t>
        <a:bodyPr/>
        <a:lstStyle/>
        <a:p>
          <a:r>
            <a:rPr lang="en-US" sz="1400" b="1" dirty="0" smtClean="0">
              <a:latin typeface="Bodoni MT Black" pitchFamily="18" charset="0"/>
            </a:rPr>
            <a:t>It`s the watery portion of blood that makes it a fluid. </a:t>
          </a:r>
          <a:endParaRPr lang="es-ES" sz="1400" b="1" dirty="0">
            <a:latin typeface="Bodoni MT Black" pitchFamily="18" charset="0"/>
          </a:endParaRPr>
        </a:p>
      </dgm:t>
    </dgm:pt>
    <dgm:pt modelId="{033913B5-D283-4D15-9AED-8A91FC4DB84F}" type="parTrans" cxnId="{7FA606B7-D333-454E-A77C-F3D9693C9257}">
      <dgm:prSet/>
      <dgm:spPr/>
      <dgm:t>
        <a:bodyPr/>
        <a:lstStyle/>
        <a:p>
          <a:endParaRPr lang="es-ES" b="1"/>
        </a:p>
      </dgm:t>
    </dgm:pt>
    <dgm:pt modelId="{F387C632-7073-48F2-B310-2DB0CAA5F70A}" type="sibTrans" cxnId="{7FA606B7-D333-454E-A77C-F3D9693C9257}">
      <dgm:prSet/>
      <dgm:spPr/>
      <dgm:t>
        <a:bodyPr/>
        <a:lstStyle/>
        <a:p>
          <a:endParaRPr lang="es-ES" b="1"/>
        </a:p>
      </dgm:t>
    </dgm:pt>
    <dgm:pt modelId="{082CEDF0-69B5-47E3-ACC7-48B656CC3A9C}" type="pres">
      <dgm:prSet presAssocID="{206D8D03-FB7E-40BA-9E7F-7C5F3A8C0E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A"/>
        </a:p>
      </dgm:t>
    </dgm:pt>
    <dgm:pt modelId="{1DE3A0B8-B6E2-45C6-A3EF-F836D4EE7B0C}" type="pres">
      <dgm:prSet presAssocID="{285A2AA7-927F-4209-965F-11EE449B38B7}" presName="hierRoot1" presStyleCnt="0"/>
      <dgm:spPr/>
    </dgm:pt>
    <dgm:pt modelId="{71649E96-B606-424F-A4D3-FA2EB0E94726}" type="pres">
      <dgm:prSet presAssocID="{285A2AA7-927F-4209-965F-11EE449B38B7}" presName="composite" presStyleCnt="0"/>
      <dgm:spPr/>
    </dgm:pt>
    <dgm:pt modelId="{DEEA2610-B09E-485C-85FA-A972FD0FD23B}" type="pres">
      <dgm:prSet presAssocID="{285A2AA7-927F-4209-965F-11EE449B38B7}" presName="background" presStyleLbl="node0" presStyleIdx="0" presStyleCnt="1"/>
      <dgm:spPr/>
    </dgm:pt>
    <dgm:pt modelId="{B9C20995-67D4-4A0D-978E-07F8C20C4D34}" type="pres">
      <dgm:prSet presAssocID="{285A2AA7-927F-4209-965F-11EE449B38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88BA4-146B-4F75-9DA2-CC809341AFD3}" type="pres">
      <dgm:prSet presAssocID="{285A2AA7-927F-4209-965F-11EE449B38B7}" presName="hierChild2" presStyleCnt="0"/>
      <dgm:spPr/>
    </dgm:pt>
    <dgm:pt modelId="{C8D3B7C5-37B4-43F6-BA96-E02CFD3268D5}" type="pres">
      <dgm:prSet presAssocID="{D28BFF5C-BF3A-4E83-974E-B4468008EE04}" presName="Name10" presStyleLbl="parChTrans1D2" presStyleIdx="0" presStyleCnt="2"/>
      <dgm:spPr/>
      <dgm:t>
        <a:bodyPr/>
        <a:lstStyle/>
        <a:p>
          <a:endParaRPr lang="es-PA"/>
        </a:p>
      </dgm:t>
    </dgm:pt>
    <dgm:pt modelId="{A28746C6-07DD-4774-8CC5-09B8DCA6E53A}" type="pres">
      <dgm:prSet presAssocID="{6EEB3569-195E-4403-A050-14FE44F7F341}" presName="hierRoot2" presStyleCnt="0"/>
      <dgm:spPr/>
    </dgm:pt>
    <dgm:pt modelId="{98B2FECA-FE10-4202-9194-DEFB01FB4185}" type="pres">
      <dgm:prSet presAssocID="{6EEB3569-195E-4403-A050-14FE44F7F341}" presName="composite2" presStyleCnt="0"/>
      <dgm:spPr/>
    </dgm:pt>
    <dgm:pt modelId="{4ACF8FB6-6784-4FE2-92C0-1B05EB762AC5}" type="pres">
      <dgm:prSet presAssocID="{6EEB3569-195E-4403-A050-14FE44F7F341}" presName="background2" presStyleLbl="node2" presStyleIdx="0" presStyleCnt="2"/>
      <dgm:spPr/>
    </dgm:pt>
    <dgm:pt modelId="{153E1CCE-8968-4A71-95EF-64075053C0BA}" type="pres">
      <dgm:prSet presAssocID="{6EEB3569-195E-4403-A050-14FE44F7F34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1AEF7147-1849-4B29-9447-DDB70F35A751}" type="pres">
      <dgm:prSet presAssocID="{6EEB3569-195E-4403-A050-14FE44F7F341}" presName="hierChild3" presStyleCnt="0"/>
      <dgm:spPr/>
    </dgm:pt>
    <dgm:pt modelId="{7C035C6F-E2E4-4CFD-8484-0D6C5B493706}" type="pres">
      <dgm:prSet presAssocID="{FF0BA397-D2B4-4583-9280-2DC4E769FE17}" presName="Name17" presStyleLbl="parChTrans1D3" presStyleIdx="0" presStyleCnt="3"/>
      <dgm:spPr/>
      <dgm:t>
        <a:bodyPr/>
        <a:lstStyle/>
        <a:p>
          <a:endParaRPr lang="es-PA"/>
        </a:p>
      </dgm:t>
    </dgm:pt>
    <dgm:pt modelId="{B2712F40-DB28-4742-B204-5B80C01C813F}" type="pres">
      <dgm:prSet presAssocID="{01130FB7-0C31-40A7-8B53-59A9BE53080D}" presName="hierRoot3" presStyleCnt="0"/>
      <dgm:spPr/>
    </dgm:pt>
    <dgm:pt modelId="{547DCB57-4B3B-4D10-AF38-177ABF621C68}" type="pres">
      <dgm:prSet presAssocID="{01130FB7-0C31-40A7-8B53-59A9BE53080D}" presName="composite3" presStyleCnt="0"/>
      <dgm:spPr/>
    </dgm:pt>
    <dgm:pt modelId="{B3C93904-4FC4-4121-A12D-939995876FCD}" type="pres">
      <dgm:prSet presAssocID="{01130FB7-0C31-40A7-8B53-59A9BE53080D}" presName="background3" presStyleLbl="node3" presStyleIdx="0" presStyleCnt="3"/>
      <dgm:spPr/>
      <dgm:t>
        <a:bodyPr/>
        <a:lstStyle/>
        <a:p>
          <a:endParaRPr lang="es-ES"/>
        </a:p>
      </dgm:t>
    </dgm:pt>
    <dgm:pt modelId="{4EB80D3F-1DB3-4C2D-923F-D9539BBD8501}" type="pres">
      <dgm:prSet presAssocID="{01130FB7-0C31-40A7-8B53-59A9BE53080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12948-4728-4032-97EA-96364EE05DF7}" type="pres">
      <dgm:prSet presAssocID="{01130FB7-0C31-40A7-8B53-59A9BE53080D}" presName="hierChild4" presStyleCnt="0"/>
      <dgm:spPr/>
    </dgm:pt>
    <dgm:pt modelId="{3F5BBDFD-D435-4239-8D42-5AF10D77F607}" type="pres">
      <dgm:prSet presAssocID="{BF94C66E-27C2-4654-8BEC-7F226ABFC94B}" presName="Name17" presStyleLbl="parChTrans1D3" presStyleIdx="1" presStyleCnt="3"/>
      <dgm:spPr/>
      <dgm:t>
        <a:bodyPr/>
        <a:lstStyle/>
        <a:p>
          <a:endParaRPr lang="es-PA"/>
        </a:p>
      </dgm:t>
    </dgm:pt>
    <dgm:pt modelId="{3B45BB29-D3A1-4E48-BB0E-CC7B198BE601}" type="pres">
      <dgm:prSet presAssocID="{F14FF62E-A909-4A19-9E99-A1F3B9E63506}" presName="hierRoot3" presStyleCnt="0"/>
      <dgm:spPr/>
    </dgm:pt>
    <dgm:pt modelId="{C4CD1AFB-699D-4FBC-91B8-14D2008315A9}" type="pres">
      <dgm:prSet presAssocID="{F14FF62E-A909-4A19-9E99-A1F3B9E63506}" presName="composite3" presStyleCnt="0"/>
      <dgm:spPr/>
    </dgm:pt>
    <dgm:pt modelId="{BA296E9C-37D6-49C9-88A1-06946A09EB4E}" type="pres">
      <dgm:prSet presAssocID="{F14FF62E-A909-4A19-9E99-A1F3B9E63506}" presName="background3" presStyleLbl="node3" presStyleIdx="1" presStyleCnt="3"/>
      <dgm:spPr/>
    </dgm:pt>
    <dgm:pt modelId="{91C3A290-A7C9-4F21-B55C-C8752C59C27A}" type="pres">
      <dgm:prSet presAssocID="{F14FF62E-A909-4A19-9E99-A1F3B9E6350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F78221-E293-45A1-BB4E-1501F3022D8A}" type="pres">
      <dgm:prSet presAssocID="{F14FF62E-A909-4A19-9E99-A1F3B9E63506}" presName="hierChild4" presStyleCnt="0"/>
      <dgm:spPr/>
    </dgm:pt>
    <dgm:pt modelId="{21FA1424-5815-4B88-AD00-0DE703829212}" type="pres">
      <dgm:prSet presAssocID="{556C45E0-E629-47B2-A270-41412D20ED35}" presName="Name10" presStyleLbl="parChTrans1D2" presStyleIdx="1" presStyleCnt="2"/>
      <dgm:spPr/>
      <dgm:t>
        <a:bodyPr/>
        <a:lstStyle/>
        <a:p>
          <a:endParaRPr lang="es-PA"/>
        </a:p>
      </dgm:t>
    </dgm:pt>
    <dgm:pt modelId="{880E9BBA-04D9-4F46-BCBD-CBAEB6BCE8F9}" type="pres">
      <dgm:prSet presAssocID="{8D536D9D-9B89-4308-A43E-CF11B7D117A5}" presName="hierRoot2" presStyleCnt="0"/>
      <dgm:spPr/>
    </dgm:pt>
    <dgm:pt modelId="{C217EE9C-CCF8-4305-9C3B-DBC11F435A93}" type="pres">
      <dgm:prSet presAssocID="{8D536D9D-9B89-4308-A43E-CF11B7D117A5}" presName="composite2" presStyleCnt="0"/>
      <dgm:spPr/>
    </dgm:pt>
    <dgm:pt modelId="{5D4D589E-A3C9-480D-A807-339139E7CF7B}" type="pres">
      <dgm:prSet presAssocID="{8D536D9D-9B89-4308-A43E-CF11B7D117A5}" presName="background2" presStyleLbl="node2" presStyleIdx="1" presStyleCnt="2"/>
      <dgm:spPr/>
    </dgm:pt>
    <dgm:pt modelId="{C75ED296-F0D4-4B7C-871E-E7B337DFFF4F}" type="pres">
      <dgm:prSet presAssocID="{8D536D9D-9B89-4308-A43E-CF11B7D117A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233641AF-2700-4841-905E-E88A46E4A202}" type="pres">
      <dgm:prSet presAssocID="{8D536D9D-9B89-4308-A43E-CF11B7D117A5}" presName="hierChild3" presStyleCnt="0"/>
      <dgm:spPr/>
    </dgm:pt>
    <dgm:pt modelId="{2918EBF1-8BD1-4C83-84ED-88D82F6DC05F}" type="pres">
      <dgm:prSet presAssocID="{033913B5-D283-4D15-9AED-8A91FC4DB84F}" presName="Name17" presStyleLbl="parChTrans1D3" presStyleIdx="2" presStyleCnt="3"/>
      <dgm:spPr/>
      <dgm:t>
        <a:bodyPr/>
        <a:lstStyle/>
        <a:p>
          <a:endParaRPr lang="es-PA"/>
        </a:p>
      </dgm:t>
    </dgm:pt>
    <dgm:pt modelId="{B4C41FF6-7FFA-404D-9D6A-32C10FF64584}" type="pres">
      <dgm:prSet presAssocID="{28F4D3F0-CAB0-4366-B78F-B5A4083E5D83}" presName="hierRoot3" presStyleCnt="0"/>
      <dgm:spPr/>
    </dgm:pt>
    <dgm:pt modelId="{8AC34900-2757-4CBB-A3F4-490D374186A6}" type="pres">
      <dgm:prSet presAssocID="{28F4D3F0-CAB0-4366-B78F-B5A4083E5D83}" presName="composite3" presStyleCnt="0"/>
      <dgm:spPr/>
    </dgm:pt>
    <dgm:pt modelId="{2CFF4BDA-6AA0-41E4-8C80-EF1EDCB7D80E}" type="pres">
      <dgm:prSet presAssocID="{28F4D3F0-CAB0-4366-B78F-B5A4083E5D83}" presName="background3" presStyleLbl="node3" presStyleIdx="2" presStyleCnt="3"/>
      <dgm:spPr/>
    </dgm:pt>
    <dgm:pt modelId="{6CF457F8-C9D5-450A-B651-45635AECE1AC}" type="pres">
      <dgm:prSet presAssocID="{28F4D3F0-CAB0-4366-B78F-B5A4083E5D8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3C3BD3-6E7B-46E5-8F31-64706606829B}" type="pres">
      <dgm:prSet presAssocID="{28F4D3F0-CAB0-4366-B78F-B5A4083E5D83}" presName="hierChild4" presStyleCnt="0"/>
      <dgm:spPr/>
    </dgm:pt>
  </dgm:ptLst>
  <dgm:cxnLst>
    <dgm:cxn modelId="{234A600C-6180-4068-8B27-C165306023BD}" srcId="{206D8D03-FB7E-40BA-9E7F-7C5F3A8C0EE2}" destId="{285A2AA7-927F-4209-965F-11EE449B38B7}" srcOrd="0" destOrd="0" parTransId="{F122DD17-3B52-4C82-9FC0-D25ED7FD3F30}" sibTransId="{0DD235FA-B12A-431F-8946-566F6C88188C}"/>
    <dgm:cxn modelId="{5872ADB9-B3AE-46B1-A305-B96D1376C5CD}" srcId="{6EEB3569-195E-4403-A050-14FE44F7F341}" destId="{F14FF62E-A909-4A19-9E99-A1F3B9E63506}" srcOrd="1" destOrd="0" parTransId="{BF94C66E-27C2-4654-8BEC-7F226ABFC94B}" sibTransId="{F186DDD7-7CF0-4F6F-BFF9-5BDA08152497}"/>
    <dgm:cxn modelId="{B0BCDAF9-BB9A-4C8E-AAE3-6A2D90A7E27C}" srcId="{285A2AA7-927F-4209-965F-11EE449B38B7}" destId="{6EEB3569-195E-4403-A050-14FE44F7F341}" srcOrd="0" destOrd="0" parTransId="{D28BFF5C-BF3A-4E83-974E-B4468008EE04}" sibTransId="{DEE7DAB8-CDC0-480A-881E-D1C6FFD50475}"/>
    <dgm:cxn modelId="{51D3899C-2410-4AD1-8FCF-76DF51F85DE9}" type="presOf" srcId="{206D8D03-FB7E-40BA-9E7F-7C5F3A8C0EE2}" destId="{082CEDF0-69B5-47E3-ACC7-48B656CC3A9C}" srcOrd="0" destOrd="0" presId="urn:microsoft.com/office/officeart/2005/8/layout/hierarchy1"/>
    <dgm:cxn modelId="{DFAB11FE-3112-4FEE-BF72-91406A3AB02A}" type="presOf" srcId="{8D536D9D-9B89-4308-A43E-CF11B7D117A5}" destId="{C75ED296-F0D4-4B7C-871E-E7B337DFFF4F}" srcOrd="0" destOrd="0" presId="urn:microsoft.com/office/officeart/2005/8/layout/hierarchy1"/>
    <dgm:cxn modelId="{7471BDA6-5F17-4243-8C69-3DB6B42D9BED}" type="presOf" srcId="{D28BFF5C-BF3A-4E83-974E-B4468008EE04}" destId="{C8D3B7C5-37B4-43F6-BA96-E02CFD3268D5}" srcOrd="0" destOrd="0" presId="urn:microsoft.com/office/officeart/2005/8/layout/hierarchy1"/>
    <dgm:cxn modelId="{42F873A4-4D34-41DE-A14C-FAF761A57557}" type="presOf" srcId="{FF0BA397-D2B4-4583-9280-2DC4E769FE17}" destId="{7C035C6F-E2E4-4CFD-8484-0D6C5B493706}" srcOrd="0" destOrd="0" presId="urn:microsoft.com/office/officeart/2005/8/layout/hierarchy1"/>
    <dgm:cxn modelId="{8CC0BC05-29AD-4D50-9740-5578F776E137}" type="presOf" srcId="{BF94C66E-27C2-4654-8BEC-7F226ABFC94B}" destId="{3F5BBDFD-D435-4239-8D42-5AF10D77F607}" srcOrd="0" destOrd="0" presId="urn:microsoft.com/office/officeart/2005/8/layout/hierarchy1"/>
    <dgm:cxn modelId="{C95DF778-234D-4F16-834D-2D201089EBD7}" type="presOf" srcId="{01130FB7-0C31-40A7-8B53-59A9BE53080D}" destId="{4EB80D3F-1DB3-4C2D-923F-D9539BBD8501}" srcOrd="0" destOrd="0" presId="urn:microsoft.com/office/officeart/2005/8/layout/hierarchy1"/>
    <dgm:cxn modelId="{80D8AF3C-9CF8-40E9-A4A5-77A8B8A28494}" type="presOf" srcId="{033913B5-D283-4D15-9AED-8A91FC4DB84F}" destId="{2918EBF1-8BD1-4C83-84ED-88D82F6DC05F}" srcOrd="0" destOrd="0" presId="urn:microsoft.com/office/officeart/2005/8/layout/hierarchy1"/>
    <dgm:cxn modelId="{6021F797-506F-48F9-9F6C-AD03609F7CB2}" type="presOf" srcId="{556C45E0-E629-47B2-A270-41412D20ED35}" destId="{21FA1424-5815-4B88-AD00-0DE703829212}" srcOrd="0" destOrd="0" presId="urn:microsoft.com/office/officeart/2005/8/layout/hierarchy1"/>
    <dgm:cxn modelId="{86591601-915F-45F1-82B9-B10AB08F711D}" type="presOf" srcId="{6EEB3569-195E-4403-A050-14FE44F7F341}" destId="{153E1CCE-8968-4A71-95EF-64075053C0BA}" srcOrd="0" destOrd="0" presId="urn:microsoft.com/office/officeart/2005/8/layout/hierarchy1"/>
    <dgm:cxn modelId="{8374173E-4063-4E70-9482-7E36A23F1EE0}" type="presOf" srcId="{F14FF62E-A909-4A19-9E99-A1F3B9E63506}" destId="{91C3A290-A7C9-4F21-B55C-C8752C59C27A}" srcOrd="0" destOrd="0" presId="urn:microsoft.com/office/officeart/2005/8/layout/hierarchy1"/>
    <dgm:cxn modelId="{8AFD3EC8-5F7C-4A57-A270-1411BD20A466}" srcId="{6EEB3569-195E-4403-A050-14FE44F7F341}" destId="{01130FB7-0C31-40A7-8B53-59A9BE53080D}" srcOrd="0" destOrd="0" parTransId="{FF0BA397-D2B4-4583-9280-2DC4E769FE17}" sibTransId="{61D0553A-53D7-4B3C-9969-6D711AF812F6}"/>
    <dgm:cxn modelId="{AA53363C-FCF0-4D24-8143-C863375BA214}" srcId="{285A2AA7-927F-4209-965F-11EE449B38B7}" destId="{8D536D9D-9B89-4308-A43E-CF11B7D117A5}" srcOrd="1" destOrd="0" parTransId="{556C45E0-E629-47B2-A270-41412D20ED35}" sibTransId="{E807D139-4BC8-4698-9F61-0C0EBF20705D}"/>
    <dgm:cxn modelId="{74208FE6-D63E-453E-8F7A-A183C7B4EB23}" type="presOf" srcId="{28F4D3F0-CAB0-4366-B78F-B5A4083E5D83}" destId="{6CF457F8-C9D5-450A-B651-45635AECE1AC}" srcOrd="0" destOrd="0" presId="urn:microsoft.com/office/officeart/2005/8/layout/hierarchy1"/>
    <dgm:cxn modelId="{7FA606B7-D333-454E-A77C-F3D9693C9257}" srcId="{8D536D9D-9B89-4308-A43E-CF11B7D117A5}" destId="{28F4D3F0-CAB0-4366-B78F-B5A4083E5D83}" srcOrd="0" destOrd="0" parTransId="{033913B5-D283-4D15-9AED-8A91FC4DB84F}" sibTransId="{F387C632-7073-48F2-B310-2DB0CAA5F70A}"/>
    <dgm:cxn modelId="{4DC79948-906B-4A82-9541-0CA76045DA2C}" type="presOf" srcId="{285A2AA7-927F-4209-965F-11EE449B38B7}" destId="{B9C20995-67D4-4A0D-978E-07F8C20C4D34}" srcOrd="0" destOrd="0" presId="urn:microsoft.com/office/officeart/2005/8/layout/hierarchy1"/>
    <dgm:cxn modelId="{8C1F2446-6A2A-4FD7-A00D-9CAEFEC4FDA1}" type="presParOf" srcId="{082CEDF0-69B5-47E3-ACC7-48B656CC3A9C}" destId="{1DE3A0B8-B6E2-45C6-A3EF-F836D4EE7B0C}" srcOrd="0" destOrd="0" presId="urn:microsoft.com/office/officeart/2005/8/layout/hierarchy1"/>
    <dgm:cxn modelId="{70A51782-2D88-48EA-B2F6-B08A1A85B356}" type="presParOf" srcId="{1DE3A0B8-B6E2-45C6-A3EF-F836D4EE7B0C}" destId="{71649E96-B606-424F-A4D3-FA2EB0E94726}" srcOrd="0" destOrd="0" presId="urn:microsoft.com/office/officeart/2005/8/layout/hierarchy1"/>
    <dgm:cxn modelId="{2639D043-BECF-4923-805F-2270074EBDA3}" type="presParOf" srcId="{71649E96-B606-424F-A4D3-FA2EB0E94726}" destId="{DEEA2610-B09E-485C-85FA-A972FD0FD23B}" srcOrd="0" destOrd="0" presId="urn:microsoft.com/office/officeart/2005/8/layout/hierarchy1"/>
    <dgm:cxn modelId="{58E884B4-7229-4381-BF2E-60D95C38588F}" type="presParOf" srcId="{71649E96-B606-424F-A4D3-FA2EB0E94726}" destId="{B9C20995-67D4-4A0D-978E-07F8C20C4D34}" srcOrd="1" destOrd="0" presId="urn:microsoft.com/office/officeart/2005/8/layout/hierarchy1"/>
    <dgm:cxn modelId="{6AD3F71A-6C9E-4468-9CC3-ACD25C0DBC1B}" type="presParOf" srcId="{1DE3A0B8-B6E2-45C6-A3EF-F836D4EE7B0C}" destId="{C4C88BA4-146B-4F75-9DA2-CC809341AFD3}" srcOrd="1" destOrd="0" presId="urn:microsoft.com/office/officeart/2005/8/layout/hierarchy1"/>
    <dgm:cxn modelId="{ED39FDD4-2A23-4E5C-9AF9-D39435F21086}" type="presParOf" srcId="{C4C88BA4-146B-4F75-9DA2-CC809341AFD3}" destId="{C8D3B7C5-37B4-43F6-BA96-E02CFD3268D5}" srcOrd="0" destOrd="0" presId="urn:microsoft.com/office/officeart/2005/8/layout/hierarchy1"/>
    <dgm:cxn modelId="{B96895C6-F9AC-4686-A2AD-E03BBF551C2F}" type="presParOf" srcId="{C4C88BA4-146B-4F75-9DA2-CC809341AFD3}" destId="{A28746C6-07DD-4774-8CC5-09B8DCA6E53A}" srcOrd="1" destOrd="0" presId="urn:microsoft.com/office/officeart/2005/8/layout/hierarchy1"/>
    <dgm:cxn modelId="{79AE5749-617E-4B8F-91CE-E3A1B2F60D1D}" type="presParOf" srcId="{A28746C6-07DD-4774-8CC5-09B8DCA6E53A}" destId="{98B2FECA-FE10-4202-9194-DEFB01FB4185}" srcOrd="0" destOrd="0" presId="urn:microsoft.com/office/officeart/2005/8/layout/hierarchy1"/>
    <dgm:cxn modelId="{EBFB94D1-A9BB-4F32-9945-5DD3F8FE9D36}" type="presParOf" srcId="{98B2FECA-FE10-4202-9194-DEFB01FB4185}" destId="{4ACF8FB6-6784-4FE2-92C0-1B05EB762AC5}" srcOrd="0" destOrd="0" presId="urn:microsoft.com/office/officeart/2005/8/layout/hierarchy1"/>
    <dgm:cxn modelId="{8D50017C-E5B2-4357-ADDF-49D1E0DC3F1D}" type="presParOf" srcId="{98B2FECA-FE10-4202-9194-DEFB01FB4185}" destId="{153E1CCE-8968-4A71-95EF-64075053C0BA}" srcOrd="1" destOrd="0" presId="urn:microsoft.com/office/officeart/2005/8/layout/hierarchy1"/>
    <dgm:cxn modelId="{9C08F83B-EE18-453C-9971-E154513D1ED7}" type="presParOf" srcId="{A28746C6-07DD-4774-8CC5-09B8DCA6E53A}" destId="{1AEF7147-1849-4B29-9447-DDB70F35A751}" srcOrd="1" destOrd="0" presId="urn:microsoft.com/office/officeart/2005/8/layout/hierarchy1"/>
    <dgm:cxn modelId="{81308B6E-5703-4466-98B6-7515A6E363BD}" type="presParOf" srcId="{1AEF7147-1849-4B29-9447-DDB70F35A751}" destId="{7C035C6F-E2E4-4CFD-8484-0D6C5B493706}" srcOrd="0" destOrd="0" presId="urn:microsoft.com/office/officeart/2005/8/layout/hierarchy1"/>
    <dgm:cxn modelId="{A47EFC9A-359E-453D-90EB-9884B18DD7BB}" type="presParOf" srcId="{1AEF7147-1849-4B29-9447-DDB70F35A751}" destId="{B2712F40-DB28-4742-B204-5B80C01C813F}" srcOrd="1" destOrd="0" presId="urn:microsoft.com/office/officeart/2005/8/layout/hierarchy1"/>
    <dgm:cxn modelId="{1D731E13-11AD-4229-B277-8034F52ACD9F}" type="presParOf" srcId="{B2712F40-DB28-4742-B204-5B80C01C813F}" destId="{547DCB57-4B3B-4D10-AF38-177ABF621C68}" srcOrd="0" destOrd="0" presId="urn:microsoft.com/office/officeart/2005/8/layout/hierarchy1"/>
    <dgm:cxn modelId="{9A4FFF8F-A574-4BDD-9F76-5138918C5DAF}" type="presParOf" srcId="{547DCB57-4B3B-4D10-AF38-177ABF621C68}" destId="{B3C93904-4FC4-4121-A12D-939995876FCD}" srcOrd="0" destOrd="0" presId="urn:microsoft.com/office/officeart/2005/8/layout/hierarchy1"/>
    <dgm:cxn modelId="{3839853D-15F2-44D3-88B9-FAFB26B2299B}" type="presParOf" srcId="{547DCB57-4B3B-4D10-AF38-177ABF621C68}" destId="{4EB80D3F-1DB3-4C2D-923F-D9539BBD8501}" srcOrd="1" destOrd="0" presId="urn:microsoft.com/office/officeart/2005/8/layout/hierarchy1"/>
    <dgm:cxn modelId="{4EAD6320-DFBF-4939-A2F0-CE06F80689E4}" type="presParOf" srcId="{B2712F40-DB28-4742-B204-5B80C01C813F}" destId="{46112948-4728-4032-97EA-96364EE05DF7}" srcOrd="1" destOrd="0" presId="urn:microsoft.com/office/officeart/2005/8/layout/hierarchy1"/>
    <dgm:cxn modelId="{F722867F-FA34-4892-B23D-519770431433}" type="presParOf" srcId="{1AEF7147-1849-4B29-9447-DDB70F35A751}" destId="{3F5BBDFD-D435-4239-8D42-5AF10D77F607}" srcOrd="2" destOrd="0" presId="urn:microsoft.com/office/officeart/2005/8/layout/hierarchy1"/>
    <dgm:cxn modelId="{EBB401B0-CE39-474B-A0E1-7F501EBC5987}" type="presParOf" srcId="{1AEF7147-1849-4B29-9447-DDB70F35A751}" destId="{3B45BB29-D3A1-4E48-BB0E-CC7B198BE601}" srcOrd="3" destOrd="0" presId="urn:microsoft.com/office/officeart/2005/8/layout/hierarchy1"/>
    <dgm:cxn modelId="{03866824-342D-40B1-A2F7-7D592BE45B47}" type="presParOf" srcId="{3B45BB29-D3A1-4E48-BB0E-CC7B198BE601}" destId="{C4CD1AFB-699D-4FBC-91B8-14D2008315A9}" srcOrd="0" destOrd="0" presId="urn:microsoft.com/office/officeart/2005/8/layout/hierarchy1"/>
    <dgm:cxn modelId="{F1DB49AB-69AA-4AFE-8DB9-9F4D99F60E52}" type="presParOf" srcId="{C4CD1AFB-699D-4FBC-91B8-14D2008315A9}" destId="{BA296E9C-37D6-49C9-88A1-06946A09EB4E}" srcOrd="0" destOrd="0" presId="urn:microsoft.com/office/officeart/2005/8/layout/hierarchy1"/>
    <dgm:cxn modelId="{2CAD666E-ECFF-466C-B54F-FB0DD20478B7}" type="presParOf" srcId="{C4CD1AFB-699D-4FBC-91B8-14D2008315A9}" destId="{91C3A290-A7C9-4F21-B55C-C8752C59C27A}" srcOrd="1" destOrd="0" presId="urn:microsoft.com/office/officeart/2005/8/layout/hierarchy1"/>
    <dgm:cxn modelId="{0A83E559-19FA-43A8-8749-D8B4815444D5}" type="presParOf" srcId="{3B45BB29-D3A1-4E48-BB0E-CC7B198BE601}" destId="{DDF78221-E293-45A1-BB4E-1501F3022D8A}" srcOrd="1" destOrd="0" presId="urn:microsoft.com/office/officeart/2005/8/layout/hierarchy1"/>
    <dgm:cxn modelId="{C69F28F8-DE55-4CFB-A627-CB6D1829DF0E}" type="presParOf" srcId="{C4C88BA4-146B-4F75-9DA2-CC809341AFD3}" destId="{21FA1424-5815-4B88-AD00-0DE703829212}" srcOrd="2" destOrd="0" presId="urn:microsoft.com/office/officeart/2005/8/layout/hierarchy1"/>
    <dgm:cxn modelId="{7A834FB1-ADDF-4A77-86AF-6A759528E131}" type="presParOf" srcId="{C4C88BA4-146B-4F75-9DA2-CC809341AFD3}" destId="{880E9BBA-04D9-4F46-BCBD-CBAEB6BCE8F9}" srcOrd="3" destOrd="0" presId="urn:microsoft.com/office/officeart/2005/8/layout/hierarchy1"/>
    <dgm:cxn modelId="{E7481A10-B0E3-48F2-A779-B4ACDA6AAEA2}" type="presParOf" srcId="{880E9BBA-04D9-4F46-BCBD-CBAEB6BCE8F9}" destId="{C217EE9C-CCF8-4305-9C3B-DBC11F435A93}" srcOrd="0" destOrd="0" presId="urn:microsoft.com/office/officeart/2005/8/layout/hierarchy1"/>
    <dgm:cxn modelId="{0BDF308B-ABC1-438E-94F7-9AA01C077092}" type="presParOf" srcId="{C217EE9C-CCF8-4305-9C3B-DBC11F435A93}" destId="{5D4D589E-A3C9-480D-A807-339139E7CF7B}" srcOrd="0" destOrd="0" presId="urn:microsoft.com/office/officeart/2005/8/layout/hierarchy1"/>
    <dgm:cxn modelId="{5E59C638-E2C0-401A-9E88-DF9CB3C06F69}" type="presParOf" srcId="{C217EE9C-CCF8-4305-9C3B-DBC11F435A93}" destId="{C75ED296-F0D4-4B7C-871E-E7B337DFFF4F}" srcOrd="1" destOrd="0" presId="urn:microsoft.com/office/officeart/2005/8/layout/hierarchy1"/>
    <dgm:cxn modelId="{F6A37849-633B-4C00-82CB-178A3B0170DB}" type="presParOf" srcId="{880E9BBA-04D9-4F46-BCBD-CBAEB6BCE8F9}" destId="{233641AF-2700-4841-905E-E88A46E4A202}" srcOrd="1" destOrd="0" presId="urn:microsoft.com/office/officeart/2005/8/layout/hierarchy1"/>
    <dgm:cxn modelId="{C13068FE-7977-4EBC-B82F-1BB2A4D88E2C}" type="presParOf" srcId="{233641AF-2700-4841-905E-E88A46E4A202}" destId="{2918EBF1-8BD1-4C83-84ED-88D82F6DC05F}" srcOrd="0" destOrd="0" presId="urn:microsoft.com/office/officeart/2005/8/layout/hierarchy1"/>
    <dgm:cxn modelId="{33AA0346-3FF5-4405-B766-016BA680D937}" type="presParOf" srcId="{233641AF-2700-4841-905E-E88A46E4A202}" destId="{B4C41FF6-7FFA-404D-9D6A-32C10FF64584}" srcOrd="1" destOrd="0" presId="urn:microsoft.com/office/officeart/2005/8/layout/hierarchy1"/>
    <dgm:cxn modelId="{93528DA6-CB6A-4E8D-8348-FF5E0373A190}" type="presParOf" srcId="{B4C41FF6-7FFA-404D-9D6A-32C10FF64584}" destId="{8AC34900-2757-4CBB-A3F4-490D374186A6}" srcOrd="0" destOrd="0" presId="urn:microsoft.com/office/officeart/2005/8/layout/hierarchy1"/>
    <dgm:cxn modelId="{10EC308E-B094-461C-921A-EB39973544D2}" type="presParOf" srcId="{8AC34900-2757-4CBB-A3F4-490D374186A6}" destId="{2CFF4BDA-6AA0-41E4-8C80-EF1EDCB7D80E}" srcOrd="0" destOrd="0" presId="urn:microsoft.com/office/officeart/2005/8/layout/hierarchy1"/>
    <dgm:cxn modelId="{53E492B4-4F82-4EFF-86A1-3CCCB98491EE}" type="presParOf" srcId="{8AC34900-2757-4CBB-A3F4-490D374186A6}" destId="{6CF457F8-C9D5-450A-B651-45635AECE1AC}" srcOrd="1" destOrd="0" presId="urn:microsoft.com/office/officeart/2005/8/layout/hierarchy1"/>
    <dgm:cxn modelId="{3B449392-FA58-4A58-95FD-FF9CD354FD30}" type="presParOf" srcId="{B4C41FF6-7FFA-404D-9D6A-32C10FF64584}" destId="{E33C3BD3-6E7B-46E5-8F31-6470660682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902CA-756E-4536-BE1F-40904B9AF452}" type="doc">
      <dgm:prSet loTypeId="urn:microsoft.com/office/officeart/2005/8/layout/gear1" loCatId="process" qsTypeId="urn:microsoft.com/office/officeart/2005/8/quickstyle/simple5" qsCatId="simple" csTypeId="urn:microsoft.com/office/officeart/2005/8/colors/accent5_3" csCatId="accent5" phldr="1"/>
      <dgm:spPr/>
    </dgm:pt>
    <dgm:pt modelId="{9801D897-AA71-4159-8FD1-E9B21649B813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Contains water proteins, glucose, clotting factors, mineral ions, hormones and carbon dioxide. </a:t>
          </a:r>
          <a:endParaRPr lang="es-ES" sz="1800" b="1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4E7453FE-8171-475E-86F0-2BE972A6A1BD}" type="parTrans" cxnId="{25E9AEF8-73A0-4A3A-B29E-FF507AA92CB4}">
      <dgm:prSet/>
      <dgm:spPr/>
      <dgm:t>
        <a:bodyPr/>
        <a:lstStyle/>
        <a:p>
          <a:endParaRPr lang="es-ES"/>
        </a:p>
      </dgm:t>
    </dgm:pt>
    <dgm:pt modelId="{EC57FF0C-C3D1-44C1-B401-448563849235}" type="sibTrans" cxnId="{25E9AEF8-73A0-4A3A-B29E-FF507AA92CB4}">
      <dgm:prSet/>
      <dgm:spPr/>
      <dgm:t>
        <a:bodyPr/>
        <a:lstStyle/>
        <a:p>
          <a:endParaRPr lang="es-ES"/>
        </a:p>
      </dgm:t>
    </dgm:pt>
    <dgm:pt modelId="{557A7019-4153-466E-9CFB-0690396E2E9D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It makes up about 55% of the total blood volume</a:t>
          </a:r>
          <a:r>
            <a:rPr lang="en-US" sz="1600" b="1" dirty="0" smtClean="0">
              <a:solidFill>
                <a:schemeClr val="bg2"/>
              </a:solidFill>
            </a:rPr>
            <a:t>.</a:t>
          </a:r>
          <a:endParaRPr lang="es-ES" sz="1600" b="1" dirty="0">
            <a:solidFill>
              <a:schemeClr val="bg2"/>
            </a:solidFill>
          </a:endParaRPr>
        </a:p>
      </dgm:t>
    </dgm:pt>
    <dgm:pt modelId="{5C1F4D8E-BF9A-408E-A8CD-AAC24031B707}" type="parTrans" cxnId="{CEABF731-F344-487D-AAD6-BC859AE504B6}">
      <dgm:prSet/>
      <dgm:spPr/>
      <dgm:t>
        <a:bodyPr/>
        <a:lstStyle/>
        <a:p>
          <a:endParaRPr lang="es-ES"/>
        </a:p>
      </dgm:t>
    </dgm:pt>
    <dgm:pt modelId="{19868C1F-421B-4956-BF8B-6558F968D156}" type="sibTrans" cxnId="{CEABF731-F344-487D-AAD6-BC859AE504B6}">
      <dgm:prSet/>
      <dgm:spPr/>
      <dgm:t>
        <a:bodyPr/>
        <a:lstStyle/>
        <a:p>
          <a:endParaRPr lang="es-ES"/>
        </a:p>
      </dgm:t>
    </dgm:pt>
    <dgm:pt modelId="{4F7C115D-FDA8-4515-9BC6-D26A58F400FB}">
      <dgm:prSet phldrT="[Texto]" custT="1"/>
      <dgm:spPr/>
      <dgm:t>
        <a:bodyPr/>
        <a:lstStyle/>
        <a:p>
          <a:r>
            <a:rPr lang="en-US" sz="18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rPr>
            <a:t>Blood plasma is the straw-colored liquid</a:t>
          </a:r>
          <a:endParaRPr lang="es-ES" sz="1800" b="1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9460FCFC-DB83-4288-BCDF-9F08E1226564}" type="parTrans" cxnId="{3587829F-9E11-492E-85DB-01DE68C7C5AE}">
      <dgm:prSet/>
      <dgm:spPr/>
      <dgm:t>
        <a:bodyPr/>
        <a:lstStyle/>
        <a:p>
          <a:endParaRPr lang="es-ES"/>
        </a:p>
      </dgm:t>
    </dgm:pt>
    <dgm:pt modelId="{393FF4F3-8400-4DF0-B57C-B0B963A23565}" type="sibTrans" cxnId="{3587829F-9E11-492E-85DB-01DE68C7C5AE}">
      <dgm:prSet/>
      <dgm:spPr/>
      <dgm:t>
        <a:bodyPr/>
        <a:lstStyle/>
        <a:p>
          <a:endParaRPr lang="es-ES"/>
        </a:p>
      </dgm:t>
    </dgm:pt>
    <dgm:pt modelId="{32AA09DE-4BCB-4B6E-AB21-A35AFE68F56F}" type="pres">
      <dgm:prSet presAssocID="{CFB902CA-756E-4536-BE1F-40904B9AF45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03F50D-8ADD-4D1D-BEB7-9309A7A1E212}" type="pres">
      <dgm:prSet presAssocID="{9801D897-AA71-4159-8FD1-E9B21649B81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5C121F-530D-4859-B2DC-F2CC7553C1FC}" type="pres">
      <dgm:prSet presAssocID="{9801D897-AA71-4159-8FD1-E9B21649B813}" presName="gear1srcNode" presStyleLbl="node1" presStyleIdx="0" presStyleCnt="3"/>
      <dgm:spPr/>
      <dgm:t>
        <a:bodyPr/>
        <a:lstStyle/>
        <a:p>
          <a:endParaRPr lang="es-PA"/>
        </a:p>
      </dgm:t>
    </dgm:pt>
    <dgm:pt modelId="{2C3D4C09-6498-4FA6-A5F9-6BD1EDA47ED6}" type="pres">
      <dgm:prSet presAssocID="{9801D897-AA71-4159-8FD1-E9B21649B813}" presName="gear1dstNode" presStyleLbl="node1" presStyleIdx="0" presStyleCnt="3"/>
      <dgm:spPr/>
      <dgm:t>
        <a:bodyPr/>
        <a:lstStyle/>
        <a:p>
          <a:endParaRPr lang="es-PA"/>
        </a:p>
      </dgm:t>
    </dgm:pt>
    <dgm:pt modelId="{F5FFC3FA-059E-458F-8535-113649BF15C2}" type="pres">
      <dgm:prSet presAssocID="{557A7019-4153-466E-9CFB-0690396E2E9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F76D8-69EB-4AB8-9F4E-CDA0FAFE2D4D}" type="pres">
      <dgm:prSet presAssocID="{557A7019-4153-466E-9CFB-0690396E2E9D}" presName="gear2srcNode" presStyleLbl="node1" presStyleIdx="1" presStyleCnt="3"/>
      <dgm:spPr/>
      <dgm:t>
        <a:bodyPr/>
        <a:lstStyle/>
        <a:p>
          <a:endParaRPr lang="es-PA"/>
        </a:p>
      </dgm:t>
    </dgm:pt>
    <dgm:pt modelId="{AAE21E75-C5DD-4A59-9C42-49F57B333269}" type="pres">
      <dgm:prSet presAssocID="{557A7019-4153-466E-9CFB-0690396E2E9D}" presName="gear2dstNode" presStyleLbl="node1" presStyleIdx="1" presStyleCnt="3"/>
      <dgm:spPr/>
      <dgm:t>
        <a:bodyPr/>
        <a:lstStyle/>
        <a:p>
          <a:endParaRPr lang="es-PA"/>
        </a:p>
      </dgm:t>
    </dgm:pt>
    <dgm:pt modelId="{B2CFC5EC-1667-4BB1-BBAA-5727A5315701}" type="pres">
      <dgm:prSet presAssocID="{4F7C115D-FDA8-4515-9BC6-D26A58F400FB}" presName="gear3" presStyleLbl="node1" presStyleIdx="2" presStyleCnt="3" custScaleX="111154"/>
      <dgm:spPr/>
      <dgm:t>
        <a:bodyPr/>
        <a:lstStyle/>
        <a:p>
          <a:endParaRPr lang="es-ES"/>
        </a:p>
      </dgm:t>
    </dgm:pt>
    <dgm:pt modelId="{75C1C260-6A13-4B0D-9D27-DC385A6C3F86}" type="pres">
      <dgm:prSet presAssocID="{4F7C115D-FDA8-4515-9BC6-D26A58F400F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EDDF0-F576-4EBB-8D7C-4684A2F9BDA4}" type="pres">
      <dgm:prSet presAssocID="{4F7C115D-FDA8-4515-9BC6-D26A58F400FB}" presName="gear3srcNode" presStyleLbl="node1" presStyleIdx="2" presStyleCnt="3"/>
      <dgm:spPr/>
      <dgm:t>
        <a:bodyPr/>
        <a:lstStyle/>
        <a:p>
          <a:endParaRPr lang="es-PA"/>
        </a:p>
      </dgm:t>
    </dgm:pt>
    <dgm:pt modelId="{3ACEADB5-EB4E-48ED-967C-94C275FDB93D}" type="pres">
      <dgm:prSet presAssocID="{4F7C115D-FDA8-4515-9BC6-D26A58F400FB}" presName="gear3dstNode" presStyleLbl="node1" presStyleIdx="2" presStyleCnt="3"/>
      <dgm:spPr/>
      <dgm:t>
        <a:bodyPr/>
        <a:lstStyle/>
        <a:p>
          <a:endParaRPr lang="es-PA"/>
        </a:p>
      </dgm:t>
    </dgm:pt>
    <dgm:pt modelId="{0EFC49CD-AFD7-48C0-B952-3FA4632A1FB9}" type="pres">
      <dgm:prSet presAssocID="{EC57FF0C-C3D1-44C1-B401-448563849235}" presName="connector1" presStyleLbl="sibTrans2D1" presStyleIdx="0" presStyleCnt="3" custLinFactNeighborX="-3089" custLinFactNeighborY="-639"/>
      <dgm:spPr/>
      <dgm:t>
        <a:bodyPr/>
        <a:lstStyle/>
        <a:p>
          <a:endParaRPr lang="es-PA"/>
        </a:p>
      </dgm:t>
    </dgm:pt>
    <dgm:pt modelId="{AA298A51-8573-4108-87A3-C670AA974C8B}" type="pres">
      <dgm:prSet presAssocID="{19868C1F-421B-4956-BF8B-6558F968D156}" presName="connector2" presStyleLbl="sibTrans2D1" presStyleIdx="1" presStyleCnt="3"/>
      <dgm:spPr/>
      <dgm:t>
        <a:bodyPr/>
        <a:lstStyle/>
        <a:p>
          <a:endParaRPr lang="es-PA"/>
        </a:p>
      </dgm:t>
    </dgm:pt>
    <dgm:pt modelId="{DBD0BEA3-270C-4666-A030-10776A81B4E1}" type="pres">
      <dgm:prSet presAssocID="{393FF4F3-8400-4DF0-B57C-B0B963A23565}" presName="connector3" presStyleLbl="sibTrans2D1" presStyleIdx="2" presStyleCnt="3"/>
      <dgm:spPr/>
      <dgm:t>
        <a:bodyPr/>
        <a:lstStyle/>
        <a:p>
          <a:endParaRPr lang="es-PA"/>
        </a:p>
      </dgm:t>
    </dgm:pt>
  </dgm:ptLst>
  <dgm:cxnLst>
    <dgm:cxn modelId="{8E65AEDD-4011-430C-A38C-9B048F01BA6A}" type="presOf" srcId="{557A7019-4153-466E-9CFB-0690396E2E9D}" destId="{AAE21E75-C5DD-4A59-9C42-49F57B333269}" srcOrd="2" destOrd="0" presId="urn:microsoft.com/office/officeart/2005/8/layout/gear1"/>
    <dgm:cxn modelId="{15CE9DDE-F344-4C2C-B0FE-40D6CB0973E2}" type="presOf" srcId="{557A7019-4153-466E-9CFB-0690396E2E9D}" destId="{7A3F76D8-69EB-4AB8-9F4E-CDA0FAFE2D4D}" srcOrd="1" destOrd="0" presId="urn:microsoft.com/office/officeart/2005/8/layout/gear1"/>
    <dgm:cxn modelId="{DEF4C049-8C49-43B6-85B1-EA337F994D28}" type="presOf" srcId="{9801D897-AA71-4159-8FD1-E9B21649B813}" destId="{9C5C121F-530D-4859-B2DC-F2CC7553C1FC}" srcOrd="1" destOrd="0" presId="urn:microsoft.com/office/officeart/2005/8/layout/gear1"/>
    <dgm:cxn modelId="{EDF203FF-018F-4017-B8AE-DA93D91D8C4E}" type="presOf" srcId="{19868C1F-421B-4956-BF8B-6558F968D156}" destId="{AA298A51-8573-4108-87A3-C670AA974C8B}" srcOrd="0" destOrd="0" presId="urn:microsoft.com/office/officeart/2005/8/layout/gear1"/>
    <dgm:cxn modelId="{CEABF731-F344-487D-AAD6-BC859AE504B6}" srcId="{CFB902CA-756E-4536-BE1F-40904B9AF452}" destId="{557A7019-4153-466E-9CFB-0690396E2E9D}" srcOrd="1" destOrd="0" parTransId="{5C1F4D8E-BF9A-408E-A8CD-AAC24031B707}" sibTransId="{19868C1F-421B-4956-BF8B-6558F968D156}"/>
    <dgm:cxn modelId="{C94DA6E0-EC24-4610-8864-436DE6E72A45}" type="presOf" srcId="{4F7C115D-FDA8-4515-9BC6-D26A58F400FB}" destId="{4FCEDDF0-F576-4EBB-8D7C-4684A2F9BDA4}" srcOrd="2" destOrd="0" presId="urn:microsoft.com/office/officeart/2005/8/layout/gear1"/>
    <dgm:cxn modelId="{3587829F-9E11-492E-85DB-01DE68C7C5AE}" srcId="{CFB902CA-756E-4536-BE1F-40904B9AF452}" destId="{4F7C115D-FDA8-4515-9BC6-D26A58F400FB}" srcOrd="2" destOrd="0" parTransId="{9460FCFC-DB83-4288-BCDF-9F08E1226564}" sibTransId="{393FF4F3-8400-4DF0-B57C-B0B963A23565}"/>
    <dgm:cxn modelId="{8FB7631A-94A2-4BBB-858A-DFD608D88174}" type="presOf" srcId="{9801D897-AA71-4159-8FD1-E9B21649B813}" destId="{2C3D4C09-6498-4FA6-A5F9-6BD1EDA47ED6}" srcOrd="2" destOrd="0" presId="urn:microsoft.com/office/officeart/2005/8/layout/gear1"/>
    <dgm:cxn modelId="{25E9AEF8-73A0-4A3A-B29E-FF507AA92CB4}" srcId="{CFB902CA-756E-4536-BE1F-40904B9AF452}" destId="{9801D897-AA71-4159-8FD1-E9B21649B813}" srcOrd="0" destOrd="0" parTransId="{4E7453FE-8171-475E-86F0-2BE972A6A1BD}" sibTransId="{EC57FF0C-C3D1-44C1-B401-448563849235}"/>
    <dgm:cxn modelId="{A1A10EDE-993C-442C-BDB1-7595C5CD3A36}" type="presOf" srcId="{4F7C115D-FDA8-4515-9BC6-D26A58F400FB}" destId="{B2CFC5EC-1667-4BB1-BBAA-5727A5315701}" srcOrd="0" destOrd="0" presId="urn:microsoft.com/office/officeart/2005/8/layout/gear1"/>
    <dgm:cxn modelId="{222E02A3-F64E-4D30-8042-FBDDB4E8394E}" type="presOf" srcId="{393FF4F3-8400-4DF0-B57C-B0B963A23565}" destId="{DBD0BEA3-270C-4666-A030-10776A81B4E1}" srcOrd="0" destOrd="0" presId="urn:microsoft.com/office/officeart/2005/8/layout/gear1"/>
    <dgm:cxn modelId="{51601BAF-3318-413C-A14D-A40B2308F47D}" type="presOf" srcId="{4F7C115D-FDA8-4515-9BC6-D26A58F400FB}" destId="{3ACEADB5-EB4E-48ED-967C-94C275FDB93D}" srcOrd="3" destOrd="0" presId="urn:microsoft.com/office/officeart/2005/8/layout/gear1"/>
    <dgm:cxn modelId="{600CFADB-8752-4506-AE41-95BB5C48132A}" type="presOf" srcId="{EC57FF0C-C3D1-44C1-B401-448563849235}" destId="{0EFC49CD-AFD7-48C0-B952-3FA4632A1FB9}" srcOrd="0" destOrd="0" presId="urn:microsoft.com/office/officeart/2005/8/layout/gear1"/>
    <dgm:cxn modelId="{C305E5B4-ACD9-49DE-B1E6-F49B85E4945D}" type="presOf" srcId="{557A7019-4153-466E-9CFB-0690396E2E9D}" destId="{F5FFC3FA-059E-458F-8535-113649BF15C2}" srcOrd="0" destOrd="0" presId="urn:microsoft.com/office/officeart/2005/8/layout/gear1"/>
    <dgm:cxn modelId="{866D66BE-EAFE-4A16-8626-EC29BA687977}" type="presOf" srcId="{4F7C115D-FDA8-4515-9BC6-D26A58F400FB}" destId="{75C1C260-6A13-4B0D-9D27-DC385A6C3F86}" srcOrd="1" destOrd="0" presId="urn:microsoft.com/office/officeart/2005/8/layout/gear1"/>
    <dgm:cxn modelId="{A7763440-514D-487D-86B1-88BC4F071D41}" type="presOf" srcId="{9801D897-AA71-4159-8FD1-E9B21649B813}" destId="{BD03F50D-8ADD-4D1D-BEB7-9309A7A1E212}" srcOrd="0" destOrd="0" presId="urn:microsoft.com/office/officeart/2005/8/layout/gear1"/>
    <dgm:cxn modelId="{EDDA3663-891F-4B18-8279-DA3579DDDB0A}" type="presOf" srcId="{CFB902CA-756E-4536-BE1F-40904B9AF452}" destId="{32AA09DE-4BCB-4B6E-AB21-A35AFE68F56F}" srcOrd="0" destOrd="0" presId="urn:microsoft.com/office/officeart/2005/8/layout/gear1"/>
    <dgm:cxn modelId="{773984E2-63BB-4026-8CEE-E92874A04821}" type="presParOf" srcId="{32AA09DE-4BCB-4B6E-AB21-A35AFE68F56F}" destId="{BD03F50D-8ADD-4D1D-BEB7-9309A7A1E212}" srcOrd="0" destOrd="0" presId="urn:microsoft.com/office/officeart/2005/8/layout/gear1"/>
    <dgm:cxn modelId="{BC313FAD-F300-4B33-950B-7C852D4FDCD0}" type="presParOf" srcId="{32AA09DE-4BCB-4B6E-AB21-A35AFE68F56F}" destId="{9C5C121F-530D-4859-B2DC-F2CC7553C1FC}" srcOrd="1" destOrd="0" presId="urn:microsoft.com/office/officeart/2005/8/layout/gear1"/>
    <dgm:cxn modelId="{C5FD9C53-FDA2-4239-A8BD-6F88149C7200}" type="presParOf" srcId="{32AA09DE-4BCB-4B6E-AB21-A35AFE68F56F}" destId="{2C3D4C09-6498-4FA6-A5F9-6BD1EDA47ED6}" srcOrd="2" destOrd="0" presId="urn:microsoft.com/office/officeart/2005/8/layout/gear1"/>
    <dgm:cxn modelId="{18B92269-4560-4760-A414-22419F8B7ED1}" type="presParOf" srcId="{32AA09DE-4BCB-4B6E-AB21-A35AFE68F56F}" destId="{F5FFC3FA-059E-458F-8535-113649BF15C2}" srcOrd="3" destOrd="0" presId="urn:microsoft.com/office/officeart/2005/8/layout/gear1"/>
    <dgm:cxn modelId="{6304A070-DD17-4438-A498-F96F11E63EA0}" type="presParOf" srcId="{32AA09DE-4BCB-4B6E-AB21-A35AFE68F56F}" destId="{7A3F76D8-69EB-4AB8-9F4E-CDA0FAFE2D4D}" srcOrd="4" destOrd="0" presId="urn:microsoft.com/office/officeart/2005/8/layout/gear1"/>
    <dgm:cxn modelId="{CD4B568A-B80A-4CEB-9073-F3789DD914FA}" type="presParOf" srcId="{32AA09DE-4BCB-4B6E-AB21-A35AFE68F56F}" destId="{AAE21E75-C5DD-4A59-9C42-49F57B333269}" srcOrd="5" destOrd="0" presId="urn:microsoft.com/office/officeart/2005/8/layout/gear1"/>
    <dgm:cxn modelId="{D4F8F819-39F6-4545-AD43-FAFE55AD603D}" type="presParOf" srcId="{32AA09DE-4BCB-4B6E-AB21-A35AFE68F56F}" destId="{B2CFC5EC-1667-4BB1-BBAA-5727A5315701}" srcOrd="6" destOrd="0" presId="urn:microsoft.com/office/officeart/2005/8/layout/gear1"/>
    <dgm:cxn modelId="{9ED8FB35-7668-452F-AD07-3EC0AF052CE9}" type="presParOf" srcId="{32AA09DE-4BCB-4B6E-AB21-A35AFE68F56F}" destId="{75C1C260-6A13-4B0D-9D27-DC385A6C3F86}" srcOrd="7" destOrd="0" presId="urn:microsoft.com/office/officeart/2005/8/layout/gear1"/>
    <dgm:cxn modelId="{7665438F-673C-45AE-A4CC-E7983C9121BD}" type="presParOf" srcId="{32AA09DE-4BCB-4B6E-AB21-A35AFE68F56F}" destId="{4FCEDDF0-F576-4EBB-8D7C-4684A2F9BDA4}" srcOrd="8" destOrd="0" presId="urn:microsoft.com/office/officeart/2005/8/layout/gear1"/>
    <dgm:cxn modelId="{36556DF5-FCFC-45B2-BFE1-010E8F6073E9}" type="presParOf" srcId="{32AA09DE-4BCB-4B6E-AB21-A35AFE68F56F}" destId="{3ACEADB5-EB4E-48ED-967C-94C275FDB93D}" srcOrd="9" destOrd="0" presId="urn:microsoft.com/office/officeart/2005/8/layout/gear1"/>
    <dgm:cxn modelId="{1354E9AB-B598-425A-805F-8C80485AF0EF}" type="presParOf" srcId="{32AA09DE-4BCB-4B6E-AB21-A35AFE68F56F}" destId="{0EFC49CD-AFD7-48C0-B952-3FA4632A1FB9}" srcOrd="10" destOrd="0" presId="urn:microsoft.com/office/officeart/2005/8/layout/gear1"/>
    <dgm:cxn modelId="{B021DCCB-4380-4E51-A3ED-B37BD7538E79}" type="presParOf" srcId="{32AA09DE-4BCB-4B6E-AB21-A35AFE68F56F}" destId="{AA298A51-8573-4108-87A3-C670AA974C8B}" srcOrd="11" destOrd="0" presId="urn:microsoft.com/office/officeart/2005/8/layout/gear1"/>
    <dgm:cxn modelId="{45F4DA50-D702-4E08-B70D-4236F74C86AF}" type="presParOf" srcId="{32AA09DE-4BCB-4B6E-AB21-A35AFE68F56F}" destId="{DBD0BEA3-270C-4666-A030-10776A81B4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7EB2-A091-4DF9-864C-25665A7E668D}">
      <dsp:nvSpPr>
        <dsp:cNvPr id="0" name=""/>
        <dsp:cNvSpPr/>
      </dsp:nvSpPr>
      <dsp:spPr>
        <a:xfrm>
          <a:off x="2703247" y="340093"/>
          <a:ext cx="2282280" cy="170367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>
        <a:off x="2743166" y="380012"/>
        <a:ext cx="2202442" cy="1663754"/>
      </dsp:txXfrm>
    </dsp:sp>
    <dsp:sp modelId="{3C28691B-28FE-4C16-BF0F-83F7BDC51004}">
      <dsp:nvSpPr>
        <dsp:cNvPr id="0" name=""/>
        <dsp:cNvSpPr/>
      </dsp:nvSpPr>
      <dsp:spPr>
        <a:xfrm>
          <a:off x="2714111" y="2071701"/>
          <a:ext cx="2282280" cy="732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The term “cardio” is derived from “cardiac” meaning Heart </a:t>
          </a:r>
          <a:endParaRPr lang="es-ES" sz="1400" b="1" kern="1200" dirty="0">
            <a:solidFill>
              <a:schemeClr val="bg2"/>
            </a:solidFill>
          </a:endParaRPr>
        </a:p>
      </dsp:txBody>
      <dsp:txXfrm>
        <a:off x="2714111" y="2071701"/>
        <a:ext cx="1607239" cy="732579"/>
      </dsp:txXfrm>
    </dsp:sp>
    <dsp:sp modelId="{0E88B472-9FE5-4BD0-83DC-8B1C4858EBDF}">
      <dsp:nvSpPr>
        <dsp:cNvPr id="0" name=""/>
        <dsp:cNvSpPr/>
      </dsp:nvSpPr>
      <dsp:spPr>
        <a:xfrm>
          <a:off x="4357183" y="3571904"/>
          <a:ext cx="798798" cy="7987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4EF3A-253A-4ED1-99CE-9738A7298458}">
      <dsp:nvSpPr>
        <dsp:cNvPr id="0" name=""/>
        <dsp:cNvSpPr/>
      </dsp:nvSpPr>
      <dsp:spPr>
        <a:xfrm>
          <a:off x="182957" y="268079"/>
          <a:ext cx="2282280" cy="170367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FFFF0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6500" kern="1200" dirty="0" smtClean="0"/>
            <a:t> </a:t>
          </a:r>
          <a:endParaRPr lang="es-ES" sz="6500" kern="1200" dirty="0"/>
        </a:p>
      </dsp:txBody>
      <dsp:txXfrm>
        <a:off x="222876" y="307998"/>
        <a:ext cx="2202442" cy="1663754"/>
      </dsp:txXfrm>
    </dsp:sp>
    <dsp:sp modelId="{5A4948E4-7CEF-41F7-8D33-B5335C622B2B}">
      <dsp:nvSpPr>
        <dsp:cNvPr id="0" name=""/>
        <dsp:cNvSpPr/>
      </dsp:nvSpPr>
      <dsp:spPr>
        <a:xfrm>
          <a:off x="10" y="2000263"/>
          <a:ext cx="2570166" cy="70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</a:rPr>
            <a:t>    The term “vascular” means blood vessels</a:t>
          </a:r>
          <a:r>
            <a:rPr lang="en-US" sz="1200" kern="1200" dirty="0" smtClean="0">
              <a:solidFill>
                <a:schemeClr val="bg2"/>
              </a:solidFill>
            </a:rPr>
            <a:t>.</a:t>
          </a:r>
          <a:endParaRPr lang="es-ES" sz="1200" kern="1200" dirty="0">
            <a:solidFill>
              <a:schemeClr val="bg2"/>
            </a:solidFill>
          </a:endParaRPr>
        </a:p>
      </dsp:txBody>
      <dsp:txXfrm>
        <a:off x="10" y="2000263"/>
        <a:ext cx="1809976" cy="709247"/>
      </dsp:txXfrm>
    </dsp:sp>
    <dsp:sp modelId="{BAB893C7-9D93-4E0F-85AC-984F3E978C48}">
      <dsp:nvSpPr>
        <dsp:cNvPr id="0" name=""/>
        <dsp:cNvSpPr/>
      </dsp:nvSpPr>
      <dsp:spPr>
        <a:xfrm>
          <a:off x="4359428" y="0"/>
          <a:ext cx="798798" cy="7987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56748-38CF-4475-BF04-3A6C16628CFA}">
      <dsp:nvSpPr>
        <dsp:cNvPr id="0" name=""/>
        <dsp:cNvSpPr/>
      </dsp:nvSpPr>
      <dsp:spPr>
        <a:xfrm>
          <a:off x="1500205" y="2928962"/>
          <a:ext cx="2282280" cy="170367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6500" kern="1200" dirty="0" smtClean="0">
              <a:solidFill>
                <a:srgbClr val="FFC000"/>
              </a:solidFill>
            </a:rPr>
            <a:t> </a:t>
          </a:r>
          <a:endParaRPr lang="es-ES" sz="6500" kern="1200" dirty="0">
            <a:solidFill>
              <a:srgbClr val="FFC000"/>
            </a:solidFill>
          </a:endParaRPr>
        </a:p>
      </dsp:txBody>
      <dsp:txXfrm>
        <a:off x="1540124" y="2968881"/>
        <a:ext cx="2202442" cy="1663754"/>
      </dsp:txXfrm>
    </dsp:sp>
    <dsp:sp modelId="{3B9208EC-88A0-483D-A337-F5979D7AF9AE}">
      <dsp:nvSpPr>
        <dsp:cNvPr id="0" name=""/>
        <dsp:cNvSpPr/>
      </dsp:nvSpPr>
      <dsp:spPr>
        <a:xfrm>
          <a:off x="1500205" y="4678428"/>
          <a:ext cx="2282280" cy="965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term “cardiovascular” is a combination of two word; “Cardio” and “vascular</a:t>
          </a:r>
          <a:r>
            <a:rPr lang="en-US" sz="1400" kern="1200" dirty="0" smtClean="0">
              <a:solidFill>
                <a:schemeClr val="bg2"/>
              </a:solidFill>
            </a:rPr>
            <a:t>”.</a:t>
          </a:r>
          <a:endParaRPr lang="es-ES" sz="1400" kern="1200" dirty="0">
            <a:solidFill>
              <a:schemeClr val="bg2"/>
            </a:solidFill>
          </a:endParaRPr>
        </a:p>
      </dsp:txBody>
      <dsp:txXfrm>
        <a:off x="1500205" y="4678428"/>
        <a:ext cx="1607239" cy="965173"/>
      </dsp:txXfrm>
    </dsp:sp>
    <dsp:sp modelId="{A18E9920-E45C-4029-B7A2-C080CF4E8A8A}">
      <dsp:nvSpPr>
        <dsp:cNvPr id="0" name=""/>
        <dsp:cNvSpPr/>
      </dsp:nvSpPr>
      <dsp:spPr>
        <a:xfrm>
          <a:off x="0" y="0"/>
          <a:ext cx="798798" cy="7987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F980-6ADC-40AC-95FE-F3C086E15E41}" type="datetimeFigureOut">
              <a:rPr lang="es-PA" smtClean="0"/>
              <a:pPr/>
              <a:t>11/15/2011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29A1-037E-48FC-A516-E6FB58A7BB61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2929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0E84-B9A6-4EDE-A505-862FE2774F16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E2F0B-A2A8-4905-844E-E9AC0A122B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18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2F0B-A2A8-4905-844E-E9AC0A122B1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2F0B-A2A8-4905-844E-E9AC0A122B1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2F0B-A2A8-4905-844E-E9AC0A122B13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034BD6E-CF36-4FCD-8A53-77D99739D9F8}" type="datetimeFigureOut">
              <a:rPr lang="es-ES" smtClean="0"/>
              <a:pPr/>
              <a:t>15/11/2011</a:t>
            </a:fld>
            <a:endParaRPr lang="es-E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29C4E-F990-4C1C-A7C6-BD1E0A815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www.thoughts.com/JustNotes/ch-20conduction-system-of-heart" TargetMode="Externa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s.dreamstime.com/register?jump_to=http://es.dreamstime.com/fotograf-iacutea-de-archivo-sistema-cardiovascular-image5563982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image" Target="../media/image4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2.jpeg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es.dreamstime.com/register?jump_to=http://es.dreamstime.com/imagenes-de-archivo-sistema-cardiovascular-image55639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slide" Target="slide26.xml"/><Relationship Id="rId3" Type="http://schemas.openxmlformats.org/officeDocument/2006/relationships/hyperlink" Target="http://es.dreamstime.com/register?jump_to=http://es.dreamstime.com/imagenes-de-archivo-sistema-cardiovascular-image5564134" TargetMode="External"/><Relationship Id="rId7" Type="http://schemas.openxmlformats.org/officeDocument/2006/relationships/diagramQuickStyle" Target="../diagrams/quickStyle2.xml"/><Relationship Id="rId12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5.jpeg"/><Relationship Id="rId5" Type="http://schemas.openxmlformats.org/officeDocument/2006/relationships/diagramData" Target="../diagrams/data2.xml"/><Relationship Id="rId10" Type="http://schemas.openxmlformats.org/officeDocument/2006/relationships/slide" Target="slide22.xml"/><Relationship Id="rId4" Type="http://schemas.openxmlformats.org/officeDocument/2006/relationships/image" Target="../media/image34.jpeg"/><Relationship Id="rId9" Type="http://schemas.microsoft.com/office/2007/relationships/diagramDrawing" Target="../diagrams/drawing2.xml"/><Relationship Id="rId1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slide" Target="slide2.xml"/><Relationship Id="rId4" Type="http://schemas.openxmlformats.org/officeDocument/2006/relationships/diagramData" Target="../diagrams/data3.xml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//upload.wikimedia.org/wikipedia/commons/1/13/Redbloodcell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eutrophil_granulocyte" TargetMode="External"/><Relationship Id="rId13" Type="http://schemas.openxmlformats.org/officeDocument/2006/relationships/hyperlink" Target="http://en.wikipedia.org/wiki/File:Lymphocyte.png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4.png"/><Relationship Id="rId17" Type="http://schemas.openxmlformats.org/officeDocument/2006/relationships/slide" Target="slide2.xml"/><Relationship Id="rId2" Type="http://schemas.openxmlformats.org/officeDocument/2006/relationships/hyperlink" Target="http://en.wikipedia.org/wiki/File:Neutrophil.png" TargetMode="External"/><Relationship Id="rId16" Type="http://schemas.openxmlformats.org/officeDocument/2006/relationships/hyperlink" Target="http://en.wikipedia.org/wiki/Lymphocy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Basophil.png" TargetMode="External"/><Relationship Id="rId11" Type="http://schemas.openxmlformats.org/officeDocument/2006/relationships/hyperlink" Target="//upload.wikimedia.org/wikipedia/commons/0/0c/Monocyte.png" TargetMode="External"/><Relationship Id="rId5" Type="http://schemas.openxmlformats.org/officeDocument/2006/relationships/image" Target="../media/image52.png"/><Relationship Id="rId15" Type="http://schemas.openxmlformats.org/officeDocument/2006/relationships/hyperlink" Target="http://en.wikipedia.org/wiki/Monocyte" TargetMode="External"/><Relationship Id="rId10" Type="http://schemas.openxmlformats.org/officeDocument/2006/relationships/hyperlink" Target="http://en.wikipedia.org/wiki/Eosinophil_granulocyte" TargetMode="External"/><Relationship Id="rId4" Type="http://schemas.openxmlformats.org/officeDocument/2006/relationships/hyperlink" Target="http://en.wikipedia.org/wiki/File:Eosinophil_1.png" TargetMode="External"/><Relationship Id="rId9" Type="http://schemas.openxmlformats.org/officeDocument/2006/relationships/hyperlink" Target="http://en.wikipedia.org/wiki/Basophil_granulocyte" TargetMode="External"/><Relationship Id="rId1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28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s.dreamstime.com/sistema-cardiovascular-thumb556416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5208"/>
          <a:stretch>
            <a:fillRect/>
          </a:stretch>
        </p:blipFill>
        <p:spPr bwMode="auto">
          <a:xfrm>
            <a:off x="5796136" y="1268760"/>
            <a:ext cx="3133581" cy="558924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9" name="8 Rectángulo redondeado"/>
          <p:cNvSpPr/>
          <p:nvPr/>
        </p:nvSpPr>
        <p:spPr bwMode="auto">
          <a:xfrm>
            <a:off x="683568" y="2636912"/>
            <a:ext cx="3854232" cy="386047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dirty="0" smtClean="0">
              <a:solidFill>
                <a:schemeClr val="bg2"/>
              </a:solidFill>
              <a:effectLst/>
              <a:latin typeface="Californian FB" pitchFamily="18" charset="0"/>
              <a:cs typeface="AngsanaUPC" pitchFamily="18" charset="-34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By 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1" i="0" u="none" strike="noStrike" cap="none" normalizeH="0" baseline="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 Arauz</a:t>
            </a:r>
            <a:r>
              <a:rPr kumimoji="0" lang="es-ES" sz="2800" b="1" i="0" u="none" strike="noStrike" cap="none" normalizeH="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 Leticia </a:t>
            </a:r>
            <a:endParaRPr kumimoji="0" lang="es-ES" sz="2800" b="1" i="0" u="none" strike="noStrike" cap="none" normalizeH="0" baseline="0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Californian FB" pitchFamily="18" charset="0"/>
              <a:cs typeface="AngsanaUPC" pitchFamily="18" charset="-34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 Ávila María Teresa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 Morales </a:t>
            </a:r>
            <a:r>
              <a:rPr lang="es-ES" sz="2800" b="1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Lidenis</a:t>
            </a:r>
            <a:endParaRPr lang="es-ES" sz="2800" b="1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Californian FB" pitchFamily="18" charset="0"/>
              <a:cs typeface="AngsanaUPC" pitchFamily="18" charset="-34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 Santiago Mónica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S" sz="28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lifornian FB" pitchFamily="18" charset="0"/>
                <a:cs typeface="AngsanaUPC" pitchFamily="18" charset="-34"/>
              </a:rPr>
              <a:t> Santamaría Angelis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i="0" u="none" strike="noStrike" cap="none" normalizeH="0" baseline="0" dirty="0" smtClean="0">
              <a:solidFill>
                <a:srgbClr val="FF3399"/>
              </a:solidFill>
              <a:effectLst/>
              <a:latin typeface="Gigi" pitchFamily="8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 rot="20971693">
            <a:off x="33670" y="1521239"/>
            <a:ext cx="8429684" cy="1143000"/>
          </a:xfrm>
        </p:spPr>
        <p:txBody>
          <a:bodyPr/>
          <a:lstStyle/>
          <a:p>
            <a:r>
              <a:rPr lang="es-ES" sz="6000" b="1" dirty="0" smtClean="0">
                <a:solidFill>
                  <a:srgbClr val="FFFF00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Jokerman" pitchFamily="82" charset="0"/>
              </a:rPr>
              <a:t>CARDIOVASCULAR SYSTEM </a:t>
            </a:r>
            <a:endParaRPr lang="es-ES" sz="6000" b="1" dirty="0">
              <a:solidFill>
                <a:srgbClr val="FFFF00"/>
              </a:solidFill>
              <a:effectLst>
                <a:glow rad="101600">
                  <a:srgbClr val="FF3399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rgbClr val="FF33CC"/>
                  </a:solidFill>
                </a:ln>
                <a:solidFill>
                  <a:srgbClr val="29F20E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LAYERS  OF  THE HEART </a:t>
            </a:r>
            <a:endParaRPr lang="es-ES" dirty="0">
              <a:ln>
                <a:solidFill>
                  <a:srgbClr val="FF33CC"/>
                </a:solidFill>
              </a:ln>
              <a:solidFill>
                <a:srgbClr val="29F20E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928630" y="1714488"/>
            <a:ext cx="7643866" cy="4200936"/>
            <a:chOff x="928662" y="1857364"/>
            <a:chExt cx="7643866" cy="4200936"/>
          </a:xfrm>
        </p:grpSpPr>
        <p:pic>
          <p:nvPicPr>
            <p:cNvPr id="4" name="Picture 2" descr="http://1.bp.blogspot.com/_V2VyMF9S7CE/SegONhEwM4I/AAAAAAAAAA0/mhR6FdHrbQg/s1600/CO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857364"/>
              <a:ext cx="7643866" cy="4200936"/>
            </a:xfrm>
            <a:prstGeom prst="rect">
              <a:avLst/>
            </a:prstGeom>
            <a:noFill/>
            <a:ln w="57150">
              <a:solidFill>
                <a:srgbClr val="FF33CC"/>
              </a:solidFill>
            </a:ln>
            <a:effectLst>
              <a:glow rad="228600">
                <a:srgbClr val="29F20E">
                  <a:alpha val="40000"/>
                </a:srgbClr>
              </a:glow>
            </a:effectLst>
          </p:spPr>
        </p:pic>
        <p:sp>
          <p:nvSpPr>
            <p:cNvPr id="5" name="4 Rectángulo redondeado"/>
            <p:cNvSpPr/>
            <p:nvPr/>
          </p:nvSpPr>
          <p:spPr bwMode="auto">
            <a:xfrm>
              <a:off x="4786314" y="4929198"/>
              <a:ext cx="2786082" cy="85725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5 Rectángulo redondeado"/>
            <p:cNvSpPr/>
            <p:nvPr/>
          </p:nvSpPr>
          <p:spPr bwMode="auto">
            <a:xfrm>
              <a:off x="5000628" y="2500306"/>
              <a:ext cx="2643206" cy="78581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6 Rectángulo redondeado">
              <a:hlinkClick r:id="rId3" action="ppaction://hlinksldjump"/>
            </p:cNvPr>
            <p:cNvSpPr/>
            <p:nvPr/>
          </p:nvSpPr>
          <p:spPr bwMode="auto">
            <a:xfrm>
              <a:off x="6286512" y="3786190"/>
              <a:ext cx="2143140" cy="500066"/>
            </a:xfrm>
            <a:prstGeom prst="roundRect">
              <a:avLst/>
            </a:prstGeom>
            <a:solidFill>
              <a:srgbClr val="29F20E"/>
            </a:solidFill>
            <a:ln w="952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 smtClean="0">
                  <a:solidFill>
                    <a:schemeClr val="bg2"/>
                  </a:solidFill>
                  <a:latin typeface="Rockwell Extra Bold" pitchFamily="18" charset="0"/>
                </a:rPr>
                <a:t>Endocardium</a:t>
              </a: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Rockwell Extra Bold" pitchFamily="18" charset="0"/>
              </a:endParaRPr>
            </a:p>
          </p:txBody>
        </p:sp>
        <p:sp>
          <p:nvSpPr>
            <p:cNvPr id="8" name="7 Rectángulo redondeado">
              <a:hlinkClick r:id="rId4" action="ppaction://hlinksldjump"/>
            </p:cNvPr>
            <p:cNvSpPr/>
            <p:nvPr/>
          </p:nvSpPr>
          <p:spPr bwMode="auto">
            <a:xfrm>
              <a:off x="6000760" y="4429132"/>
              <a:ext cx="2099632" cy="571504"/>
            </a:xfrm>
            <a:prstGeom prst="roundRect">
              <a:avLst/>
            </a:prstGeom>
            <a:solidFill>
              <a:srgbClr val="29F20E"/>
            </a:solidFill>
            <a:ln w="952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chemeClr val="bg2"/>
                  </a:solidFill>
                  <a:latin typeface="Rockwell Extra Bold" pitchFamily="18" charset="0"/>
                </a:rPr>
                <a:t>Myocardium </a:t>
              </a: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Rockwell Extra Bold" pitchFamily="18" charset="0"/>
              </a:endParaRPr>
            </a:p>
          </p:txBody>
        </p:sp>
        <p:sp>
          <p:nvSpPr>
            <p:cNvPr id="9" name="8 Rectángulo redondeado">
              <a:hlinkClick r:id="rId5" action="ppaction://hlinksldjump"/>
            </p:cNvPr>
            <p:cNvSpPr/>
            <p:nvPr/>
          </p:nvSpPr>
          <p:spPr bwMode="auto">
            <a:xfrm>
              <a:off x="1143008" y="5429264"/>
              <a:ext cx="2286016" cy="428628"/>
            </a:xfrm>
            <a:prstGeom prst="roundRect">
              <a:avLst/>
            </a:prstGeom>
            <a:solidFill>
              <a:srgbClr val="29F20E"/>
            </a:solidFill>
            <a:ln>
              <a:solidFill>
                <a:srgbClr val="FF33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chemeClr val="bg2"/>
                  </a:solidFill>
                  <a:latin typeface="Rockwell Extra Bold" pitchFamily="18" charset="0"/>
                  <a:hlinkClick r:id="rId5" action="ppaction://hlinksldjump"/>
                </a:rPr>
                <a:t>Pericardium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Rockwell Extra Bold" pitchFamily="18" charset="0"/>
              </a:endParaRPr>
            </a:p>
          </p:txBody>
        </p:sp>
      </p:grpSp>
      <p:sp>
        <p:nvSpPr>
          <p:cNvPr id="11" name="10 Rectángulo redondeado">
            <a:hlinkClick r:id="rId6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3.bp.blogspot.com/_V2VyMF9S7CE/SeiR2pHaP0I/AAAAAAAAAB8/mz4TSEmde0g/s400/C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Jokerman" pitchFamily="82" charset="0"/>
              </a:rPr>
              <a:t>THE </a:t>
            </a:r>
            <a:r>
              <a:rPr lang="en-US" sz="5400" b="1" dirty="0" smtClean="0">
                <a:latin typeface="Jokerman" pitchFamily="82" charset="0"/>
              </a:rPr>
              <a:t>ENDOCARDIUM</a:t>
            </a:r>
            <a:endParaRPr lang="es-ES" sz="5400" dirty="0"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43570" y="1571612"/>
            <a:ext cx="3104894" cy="4017628"/>
          </a:xfrm>
          <a:prstGeom prst="roundRect">
            <a:avLst/>
          </a:prstGeom>
          <a:solidFill>
            <a:srgbClr val="FF9900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The </a:t>
            </a:r>
            <a:r>
              <a:rPr lang="en-US" sz="2800" b="1" dirty="0" err="1" smtClean="0">
                <a:solidFill>
                  <a:schemeClr val="bg2"/>
                </a:solidFill>
              </a:rPr>
              <a:t>endocardium</a:t>
            </a:r>
            <a:r>
              <a:rPr lang="en-US" sz="2800" b="1" dirty="0" smtClean="0">
                <a:solidFill>
                  <a:schemeClr val="bg2"/>
                </a:solidFill>
              </a:rPr>
              <a:t> is the innermost layer of tissue that lines the chambers of the heart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www.beltina.org/pics/endocardium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5820076" cy="5024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Rectángulo redondeado">
            <a:hlinkClick r:id="rId5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Jokerman" pitchFamily="82" charset="0"/>
              </a:rPr>
              <a:t>THE MYOCARDIUM</a:t>
            </a:r>
            <a:endParaRPr lang="es-ES" sz="5400" dirty="0">
              <a:solidFill>
                <a:schemeClr val="tx1"/>
              </a:solidFill>
              <a:latin typeface="Jokerm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2066" y="1571612"/>
            <a:ext cx="3643306" cy="2286016"/>
          </a:xfrm>
          <a:prstGeom prst="accentBorderCallout2">
            <a:avLst/>
          </a:prstGeom>
          <a:solidFill>
            <a:srgbClr val="29F20E"/>
          </a:solidFill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It`s the middle layer of the hearth , made of cardiac muscle, contracts to push out blood.</a:t>
            </a:r>
            <a:endParaRPr lang="es-ES" sz="2400" b="1" dirty="0"/>
          </a:p>
        </p:txBody>
      </p:sp>
      <p:pic>
        <p:nvPicPr>
          <p:cNvPr id="20482" name="Picture 2" descr="http://t3.gstatic.com/images?q=tbn:ANd9GcQ98dJr1YIq9iJbHp16qIAevh_UywEwE_Z3IB9v-9vUs3tlUC4HtuW579vM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04864"/>
            <a:ext cx="5149806" cy="465313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2.bp.blogspot.com/_V2VyMF9S7CE/SeiSa4LURdI/AAAAAAAAACE/pl3pVeuFep8/s400/C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1143000"/>
          </a:xfrm>
        </p:spPr>
        <p:txBody>
          <a:bodyPr/>
          <a:lstStyle/>
          <a:p>
            <a:pPr algn="ctr"/>
            <a:r>
              <a:rPr lang="es-ES" sz="6000" dirty="0" smtClean="0">
                <a:ln>
                  <a:solidFill>
                    <a:srgbClr val="FF33CC"/>
                  </a:solidFill>
                </a:ln>
                <a:solidFill>
                  <a:srgbClr val="FFFF00"/>
                </a:solidFill>
                <a:latin typeface="Jokerman" pitchFamily="82" charset="0"/>
              </a:rPr>
              <a:t>THE PERICARDIUM </a:t>
            </a:r>
            <a:endParaRPr lang="es-ES" sz="6000" dirty="0">
              <a:ln>
                <a:solidFill>
                  <a:srgbClr val="FF33CC"/>
                </a:solidFill>
              </a:ln>
              <a:solidFill>
                <a:srgbClr val="FFFF00"/>
              </a:solidFill>
              <a:latin typeface="Jokerman" pitchFamily="82" charset="0"/>
            </a:endParaRPr>
          </a:p>
        </p:txBody>
      </p:sp>
      <p:pic>
        <p:nvPicPr>
          <p:cNvPr id="21508" name="Picture 4" descr="http://www.nlm.nih.gov/medlineplus/ency/images/ency/fullsize/18081.jpg"/>
          <p:cNvPicPr>
            <a:picLocks noChangeAspect="1" noChangeArrowheads="1"/>
          </p:cNvPicPr>
          <p:nvPr/>
        </p:nvPicPr>
        <p:blipFill>
          <a:blip r:embed="rId3" cstate="print"/>
          <a:srcRect t="24278" b="9826"/>
          <a:stretch>
            <a:fillRect/>
          </a:stretch>
        </p:blipFill>
        <p:spPr bwMode="auto">
          <a:xfrm>
            <a:off x="2643174" y="1714488"/>
            <a:ext cx="4881570" cy="271464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2079"/>
              <a:gd name="adj8" fmla="val 16085"/>
            </a:avLst>
          </a:prstGeom>
          <a:noFill/>
          <a:ln w="57150">
            <a:solidFill>
              <a:srgbClr val="FFFF00"/>
            </a:solidFill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285852" y="4929198"/>
            <a:ext cx="7215238" cy="1428760"/>
          </a:xfrm>
          <a:solidFill>
            <a:srgbClr val="FF99FF"/>
          </a:solidFill>
          <a:ln w="38100">
            <a:solidFill>
              <a:srgbClr val="FF3399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It`s a double walled sac that contains the heart and the roots of the great vessels.</a:t>
            </a:r>
            <a:endParaRPr lang="es-ES" sz="2800" b="1" dirty="0">
              <a:solidFill>
                <a:schemeClr val="bg2"/>
              </a:solidFill>
            </a:endParaRPr>
          </a:p>
        </p:txBody>
      </p:sp>
      <p:sp>
        <p:nvSpPr>
          <p:cNvPr id="10" name="9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nica Santiago\Pictures\1354208-los-latidos-del-coraz-n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 bwMode="auto">
          <a:xfrm>
            <a:off x="1475656" y="1052736"/>
            <a:ext cx="6336704" cy="1152128"/>
          </a:xfrm>
          <a:prstGeom prst="roundRec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4448" cy="1143000"/>
          </a:xfrm>
        </p:spPr>
        <p:txBody>
          <a:bodyPr/>
          <a:lstStyle/>
          <a:p>
            <a:pPr algn="ctr"/>
            <a:r>
              <a:rPr lang="es-ES" sz="3600" dirty="0" smtClean="0">
                <a:solidFill>
                  <a:schemeClr val="bg2"/>
                </a:solidFill>
                <a:latin typeface="Bernard MT Condensed" pitchFamily="18" charset="0"/>
              </a:rPr>
              <a:t>PHYSIOLOGY OF THE </a:t>
            </a:r>
            <a:br>
              <a:rPr lang="es-ES" sz="3600" dirty="0" smtClean="0">
                <a:solidFill>
                  <a:schemeClr val="bg2"/>
                </a:solidFill>
                <a:latin typeface="Bernard MT Condensed" pitchFamily="18" charset="0"/>
              </a:rPr>
            </a:br>
            <a:r>
              <a:rPr lang="es-ES" sz="3600" dirty="0" smtClean="0">
                <a:solidFill>
                  <a:schemeClr val="bg2"/>
                </a:solidFill>
                <a:latin typeface="Bernard MT Condensed" pitchFamily="18" charset="0"/>
              </a:rPr>
              <a:t>CARDIOVASCULAR SYSTEM </a:t>
            </a:r>
            <a:r>
              <a:rPr lang="es-ES" dirty="0" smtClean="0">
                <a:solidFill>
                  <a:schemeClr val="bg2"/>
                </a:solidFill>
                <a:latin typeface="Bernard MT Condensed" pitchFamily="18" charset="0"/>
              </a:rPr>
              <a:t/>
            </a:r>
            <a:br>
              <a:rPr lang="es-ES" dirty="0" smtClean="0">
                <a:solidFill>
                  <a:schemeClr val="bg2"/>
                </a:solidFill>
                <a:latin typeface="Bernard MT Condensed" pitchFamily="18" charset="0"/>
              </a:rPr>
            </a:br>
            <a:endParaRPr lang="es-PA" dirty="0">
              <a:solidFill>
                <a:schemeClr val="bg2"/>
              </a:solidFill>
              <a:latin typeface="Bernard MT Condensed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 bwMode="auto">
          <a:xfrm>
            <a:off x="2051720" y="220486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3 Elipse"/>
          <p:cNvSpPr/>
          <p:nvPr/>
        </p:nvSpPr>
        <p:spPr bwMode="auto">
          <a:xfrm>
            <a:off x="611560" y="2564904"/>
            <a:ext cx="2304256" cy="129614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sz="1600" b="1" dirty="0" smtClean="0">
                <a:solidFill>
                  <a:schemeClr val="bg2"/>
                </a:solidFill>
                <a:latin typeface="+mj-lt"/>
              </a:rPr>
              <a:t>HEART CONDUCTION SYSTEM  </a:t>
            </a:r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4211960" y="2276872"/>
            <a:ext cx="0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5 Elipse"/>
          <p:cNvSpPr/>
          <p:nvPr/>
        </p:nvSpPr>
        <p:spPr bwMode="auto">
          <a:xfrm>
            <a:off x="3059832" y="3789040"/>
            <a:ext cx="2160240" cy="1296144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CARDIAC CYCLE </a:t>
            </a:r>
          </a:p>
        </p:txBody>
      </p:sp>
      <p:cxnSp>
        <p:nvCxnSpPr>
          <p:cNvPr id="13" name="12 Conector recto"/>
          <p:cNvCxnSpPr/>
          <p:nvPr/>
        </p:nvCxnSpPr>
        <p:spPr bwMode="auto">
          <a:xfrm>
            <a:off x="6732240" y="2276872"/>
            <a:ext cx="0" cy="33123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4 Elipse"/>
          <p:cNvSpPr/>
          <p:nvPr/>
        </p:nvSpPr>
        <p:spPr bwMode="auto">
          <a:xfrm>
            <a:off x="5868144" y="4653136"/>
            <a:ext cx="1944216" cy="1224136"/>
          </a:xfrm>
          <a:prstGeom prst="ellips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HEART SOUNDS </a:t>
            </a:r>
          </a:p>
        </p:txBody>
      </p:sp>
      <p:sp>
        <p:nvSpPr>
          <p:cNvPr id="20" name="19 Rectángulo redondeado">
            <a:hlinkClick r:id="rId3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7088" cy="2996952"/>
          </a:xfrm>
          <a:prstGeom prst="rect">
            <a:avLst/>
          </a:prstGeom>
          <a:noFill/>
        </p:spPr>
      </p:pic>
      <p:pic>
        <p:nvPicPr>
          <p:cNvPr id="5" name="Picture 2" descr="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3"/>
            <a:ext cx="4788024" cy="3861048"/>
          </a:xfrm>
          <a:prstGeom prst="rect">
            <a:avLst/>
          </a:prstGeom>
          <a:noFill/>
        </p:spPr>
      </p:pic>
      <p:pic>
        <p:nvPicPr>
          <p:cNvPr id="6" name="Picture 4" descr="imag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4716016" cy="386104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220072" y="404664"/>
            <a:ext cx="290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hlinkClick r:id="rId5"/>
              </a:rPr>
              <a:t>Conduction</a:t>
            </a:r>
            <a:r>
              <a:rPr lang="es-ES" b="1" dirty="0" smtClean="0">
                <a:hlinkClick r:id="rId5"/>
              </a:rPr>
              <a:t> </a:t>
            </a:r>
            <a:r>
              <a:rPr lang="es-ES" b="1" dirty="0" err="1" smtClean="0">
                <a:hlinkClick r:id="rId5"/>
              </a:rPr>
              <a:t>System</a:t>
            </a:r>
            <a:r>
              <a:rPr lang="es-ES" b="1" dirty="0" smtClean="0">
                <a:hlinkClick r:id="rId5"/>
              </a:rPr>
              <a:t> of </a:t>
            </a:r>
            <a:r>
              <a:rPr lang="es-ES" b="1" dirty="0" err="1" smtClean="0">
                <a:hlinkClick r:id="rId5"/>
              </a:rPr>
              <a:t>Heart</a:t>
            </a:r>
            <a:r>
              <a:rPr lang="es-ES" b="1" dirty="0" smtClean="0">
                <a:hlinkClick r:id="rId5"/>
              </a:rPr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4572000" y="0"/>
            <a:ext cx="4572000" cy="299695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1835696" y="260648"/>
            <a:ext cx="2664296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he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sinusal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node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its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inside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right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atrium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stimulates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bouth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atriums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1907704" y="3356992"/>
            <a:ext cx="2520280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he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purkinges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fibres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stimulate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ventricle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wall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muscle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.  </a:t>
            </a:r>
            <a:endParaRPr kumimoji="0" lang="es-P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6444208" y="3284984"/>
            <a:ext cx="2699792" cy="27363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6372200" y="3645024"/>
            <a:ext cx="2771800" cy="28803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s-PA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he</a:t>
            </a:r>
            <a:r>
              <a:rPr kumimoji="0" lang="es-P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atrium</a:t>
            </a:r>
            <a:r>
              <a:rPr kumimoji="0" lang="es-P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ventricular </a:t>
            </a:r>
            <a:r>
              <a:rPr kumimoji="0" lang="es-PA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node</a:t>
            </a:r>
            <a:r>
              <a:rPr kumimoji="0" lang="es-P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originates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“haz  of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his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”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divided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two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branches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right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left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this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branches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stimulates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ventricles</a:t>
            </a:r>
            <a:r>
              <a:rPr kumimoji="0" lang="es-P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 rot="538582">
            <a:off x="4901769" y="640072"/>
            <a:ext cx="4104456" cy="2088232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3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Jokerman" pitchFamily="82" charset="0"/>
              </a:rPr>
              <a:t>HEART CONDUCTION SYSTEM</a:t>
            </a:r>
            <a:r>
              <a:rPr kumimoji="0" lang="es-PA" sz="3600" b="1" i="0" u="none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Jokerman" pitchFamily="82" charset="0"/>
              </a:rPr>
              <a:t> </a:t>
            </a:r>
            <a:endParaRPr kumimoji="0" lang="es-PA" sz="3600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Jokerman" pitchFamily="82" charset="0"/>
            </a:endParaRPr>
          </a:p>
        </p:txBody>
      </p:sp>
      <p:sp>
        <p:nvSpPr>
          <p:cNvPr id="19" name="18 Rectángulo redondeado">
            <a:hlinkClick r:id="rId6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stema Cardiovascul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b="4166"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noFill/>
          <a:ln w="76200">
            <a:noFill/>
          </a:ln>
          <a:effectLst/>
        </p:spPr>
      </p:pic>
      <p:pic>
        <p:nvPicPr>
          <p:cNvPr id="4" name="Picture 24" descr="http://biologiavillanueva.wikispaces.com/file/view/circulatorio_movimientos_del_coraz%C3%B3n.gif/73971371/circulatorio_movimientos_del_coraz%C3%B3n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548364">
            <a:off x="-112221" y="403216"/>
            <a:ext cx="5502611" cy="5323756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8" name="7 Rectángulo redondeado"/>
          <p:cNvSpPr/>
          <p:nvPr/>
        </p:nvSpPr>
        <p:spPr bwMode="auto">
          <a:xfrm>
            <a:off x="1285852" y="5786454"/>
            <a:ext cx="6286544" cy="857256"/>
          </a:xfrm>
          <a:prstGeom prst="roundRect">
            <a:avLst/>
          </a:prstGeom>
          <a:ln w="57150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chemeClr val="bg2"/>
                </a:solidFill>
                <a:effectLst/>
                <a:latin typeface="Jokerman" pitchFamily="82" charset="0"/>
              </a:rPr>
              <a:t>CARDIAC   CYCLE </a:t>
            </a:r>
          </a:p>
        </p:txBody>
      </p:sp>
      <p:sp>
        <p:nvSpPr>
          <p:cNvPr id="10" name="9 Rectángulo redondeado">
            <a:hlinkClick r:id="rId5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nica Santiago\Pictures\8364820-ilustraci-n-digital-del-coraz-n-en-el-fondo-de-color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043608" y="0"/>
            <a:ext cx="8100392" cy="6857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12 Rectángulo redondeado">
            <a:hlinkClick r:id="rId3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15 Conector recto"/>
          <p:cNvCxnSpPr/>
          <p:nvPr/>
        </p:nvCxnSpPr>
        <p:spPr bwMode="auto">
          <a:xfrm>
            <a:off x="4644008" y="1412776"/>
            <a:ext cx="0" cy="1080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>
            <a:off x="2195736" y="2492896"/>
            <a:ext cx="48245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19 Rectángulo redondeado"/>
          <p:cNvSpPr/>
          <p:nvPr/>
        </p:nvSpPr>
        <p:spPr bwMode="auto">
          <a:xfrm>
            <a:off x="4067944" y="2276872"/>
            <a:ext cx="1224136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Is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divided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in 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to</a:t>
            </a:r>
            <a:endParaRPr kumimoji="0" lang="es-PA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7020272" y="2492896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Conector recto"/>
          <p:cNvCxnSpPr/>
          <p:nvPr/>
        </p:nvCxnSpPr>
        <p:spPr bwMode="auto">
          <a:xfrm>
            <a:off x="2195736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13 Rectángulo redondeado"/>
          <p:cNvSpPr/>
          <p:nvPr/>
        </p:nvSpPr>
        <p:spPr bwMode="auto">
          <a:xfrm rot="10800000" flipV="1">
            <a:off x="2339752" y="620688"/>
            <a:ext cx="5184576" cy="864096"/>
          </a:xfrm>
          <a:prstGeom prst="roundRect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kerman" pitchFamily="82" charset="0"/>
              </a:rPr>
              <a:t> </a:t>
            </a:r>
            <a:r>
              <a:rPr kumimoji="0" lang="es-PA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Jokerman" pitchFamily="82" charset="0"/>
              </a:rPr>
              <a:t>THE CARDIAC CYCLE </a:t>
            </a:r>
          </a:p>
        </p:txBody>
      </p:sp>
      <p:pic>
        <p:nvPicPr>
          <p:cNvPr id="30" name="Picture 4" descr="http://3.bp.blogspot.com/_V2VyMF9S7CE/SeiIeBOICHI/AAAAAAAAABc/bkxHRT8jSXY/s1600/co9.jpg"/>
          <p:cNvPicPr>
            <a:picLocks noChangeAspect="1" noChangeArrowheads="1"/>
          </p:cNvPicPr>
          <p:nvPr/>
        </p:nvPicPr>
        <p:blipFill>
          <a:blip r:embed="rId4" cstate="print"/>
          <a:srcRect l="50769" r="3077" b="6250"/>
          <a:stretch>
            <a:fillRect/>
          </a:stretch>
        </p:blipFill>
        <p:spPr bwMode="auto">
          <a:xfrm>
            <a:off x="6012160" y="1844824"/>
            <a:ext cx="280831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1" name="Picture 4" descr="http://3.bp.blogspot.com/_V2VyMF9S7CE/SeiIeBOICHI/AAAAAAAAABc/bkxHRT8jSXY/s1600/co9.jpg"/>
          <p:cNvPicPr>
            <a:picLocks noChangeAspect="1" noChangeArrowheads="1"/>
          </p:cNvPicPr>
          <p:nvPr/>
        </p:nvPicPr>
        <p:blipFill>
          <a:blip r:embed="rId4" cstate="print"/>
          <a:srcRect l="3077" r="47692" b="6250"/>
          <a:stretch>
            <a:fillRect/>
          </a:stretch>
        </p:blipFill>
        <p:spPr bwMode="auto">
          <a:xfrm>
            <a:off x="611560" y="1844824"/>
            <a:ext cx="28083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8" name="27 Elipse">
            <a:hlinkClick r:id="rId5" action="ppaction://hlinksldjump"/>
          </p:cNvPr>
          <p:cNvSpPr/>
          <p:nvPr/>
        </p:nvSpPr>
        <p:spPr bwMode="auto">
          <a:xfrm>
            <a:off x="0" y="5085184"/>
            <a:ext cx="2160240" cy="1224136"/>
          </a:xfrm>
          <a:prstGeom prst="ellips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Minor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Circulation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29" name="28 Elipse">
            <a:hlinkClick r:id="rId6" action="ppaction://hlinksldjump"/>
          </p:cNvPr>
          <p:cNvSpPr/>
          <p:nvPr/>
        </p:nvSpPr>
        <p:spPr bwMode="auto">
          <a:xfrm>
            <a:off x="4427984" y="5373216"/>
            <a:ext cx="2160240" cy="1152128"/>
          </a:xfrm>
          <a:prstGeom prst="ellips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Major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Circulation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sz="4800" b="1" dirty="0" err="1" smtClean="0">
                <a:solidFill>
                  <a:srgbClr val="FFFF00"/>
                </a:solidFill>
                <a:latin typeface="Jokerman" pitchFamily="82" charset="0"/>
              </a:rPr>
              <a:t>Minor</a:t>
            </a:r>
            <a:r>
              <a:rPr lang="es-PA" sz="4800" b="1" dirty="0" smtClean="0">
                <a:solidFill>
                  <a:srgbClr val="FFFF00"/>
                </a:solidFill>
                <a:latin typeface="Jokerman" pitchFamily="82" charset="0"/>
              </a:rPr>
              <a:t>  </a:t>
            </a:r>
            <a:r>
              <a:rPr lang="es-PA" sz="4800" b="1" dirty="0" err="1" smtClean="0">
                <a:solidFill>
                  <a:srgbClr val="FFFF00"/>
                </a:solidFill>
                <a:latin typeface="Jokerman" pitchFamily="82" charset="0"/>
              </a:rPr>
              <a:t>Circulation</a:t>
            </a:r>
            <a:r>
              <a:rPr lang="es-PA" sz="4800" b="1" dirty="0" smtClean="0">
                <a:solidFill>
                  <a:srgbClr val="FFFF00"/>
                </a:solidFill>
                <a:latin typeface="Jokerman" pitchFamily="82" charset="0"/>
              </a:rPr>
              <a:t> </a:t>
            </a:r>
            <a:r>
              <a:rPr lang="es-PA" sz="4800" b="1" dirty="0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s-PA" sz="4800" b="1" dirty="0" smtClean="0">
                <a:solidFill>
                  <a:schemeClr val="bg2"/>
                </a:solidFill>
                <a:latin typeface="Times New Roman" pitchFamily="18" charset="0"/>
              </a:rPr>
            </a:br>
            <a:endParaRPr lang="es-PA" sz="4800" dirty="0"/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467544" y="2564904"/>
            <a:ext cx="3816424" cy="3672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right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ventricle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send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blood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pulmonary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artery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PA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pulmonary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artery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send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blood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to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lungs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where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blood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is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oxygenated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A" sz="2000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PA" sz="2000" b="1" baseline="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pulmonary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veins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send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oxygenated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blood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left</a:t>
            </a:r>
            <a:r>
              <a:rPr lang="es-PA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atrium</a:t>
            </a:r>
            <a:r>
              <a:rPr lang="es-PA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kumimoji="0" lang="es-PA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www.juntadeandalucia.es/averroes/~29701428/salud/images/anacircu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600400" cy="489654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5 Elipse"/>
          <p:cNvSpPr/>
          <p:nvPr/>
        </p:nvSpPr>
        <p:spPr bwMode="auto">
          <a:xfrm>
            <a:off x="5072066" y="1285860"/>
            <a:ext cx="2948908" cy="3357586"/>
          </a:xfrm>
          <a:prstGeom prst="ellipse">
            <a:avLst/>
          </a:prstGeom>
          <a:noFill/>
          <a:ln w="76200" cap="flat" cmpd="sng" algn="ctr">
            <a:solidFill>
              <a:srgbClr val="29F2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flipV="1">
            <a:off x="4283968" y="3140968"/>
            <a:ext cx="792088" cy="504056"/>
          </a:xfrm>
          <a:prstGeom prst="line">
            <a:avLst/>
          </a:prstGeom>
          <a:ln>
            <a:solidFill>
              <a:srgbClr val="29F20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8 Rectángulo redondeado">
            <a:hlinkClick r:id="rId3" action="ppaction://hlinksldjump"/>
          </p:cNvPr>
          <p:cNvSpPr/>
          <p:nvPr/>
        </p:nvSpPr>
        <p:spPr bwMode="auto">
          <a:xfrm>
            <a:off x="214282" y="264092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3739952" cy="1143000"/>
          </a:xfrm>
        </p:spPr>
        <p:txBody>
          <a:bodyPr/>
          <a:lstStyle/>
          <a:p>
            <a:pPr algn="ctr"/>
            <a:r>
              <a:rPr lang="es-PA" sz="4800" b="1" dirty="0" err="1" smtClean="0">
                <a:solidFill>
                  <a:srgbClr val="FFFF00"/>
                </a:solidFill>
                <a:latin typeface="Jokerman" pitchFamily="82" charset="0"/>
              </a:rPr>
              <a:t>Major</a:t>
            </a:r>
            <a:r>
              <a:rPr lang="es-PA" sz="4800" b="1" dirty="0" smtClean="0">
                <a:solidFill>
                  <a:srgbClr val="FFFF00"/>
                </a:solidFill>
                <a:latin typeface="Jokerman" pitchFamily="82" charset="0"/>
              </a:rPr>
              <a:t> </a:t>
            </a:r>
            <a:r>
              <a:rPr lang="es-PA" sz="4800" b="1" dirty="0" err="1" smtClean="0">
                <a:solidFill>
                  <a:srgbClr val="FFFF00"/>
                </a:solidFill>
                <a:latin typeface="Jokerman" pitchFamily="82" charset="0"/>
              </a:rPr>
              <a:t>Circulation</a:t>
            </a:r>
            <a:r>
              <a:rPr lang="es-PA" sz="4800" b="1" dirty="0" smtClean="0">
                <a:solidFill>
                  <a:srgbClr val="FFFF00"/>
                </a:solidFill>
                <a:latin typeface="Jokerman" pitchFamily="82" charset="0"/>
              </a:rPr>
              <a:t> </a:t>
            </a:r>
            <a:br>
              <a:rPr lang="es-PA" sz="4800" b="1" dirty="0" smtClean="0">
                <a:solidFill>
                  <a:srgbClr val="FFFF00"/>
                </a:solidFill>
                <a:latin typeface="Jokerman" pitchFamily="82" charset="0"/>
              </a:rPr>
            </a:br>
            <a:endParaRPr lang="es-PA" sz="4800" dirty="0">
              <a:solidFill>
                <a:srgbClr val="FFFF00"/>
              </a:solidFill>
              <a:latin typeface="Jokerman" pitchFamily="82" charset="0"/>
            </a:endParaRPr>
          </a:p>
        </p:txBody>
      </p:sp>
      <p:sp>
        <p:nvSpPr>
          <p:cNvPr id="4" name="3 Nube"/>
          <p:cNvSpPr/>
          <p:nvPr/>
        </p:nvSpPr>
        <p:spPr bwMode="auto">
          <a:xfrm>
            <a:off x="251520" y="2177480"/>
            <a:ext cx="5976664" cy="4680520"/>
          </a:xfrm>
          <a:prstGeom prst="cloud">
            <a:avLst/>
          </a:prstGeom>
          <a:solidFill>
            <a:srgbClr val="99FF99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left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ventricle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contracts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and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send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oxygenated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blood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orta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PA" sz="2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he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aorta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pass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oxygenated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arterioles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and 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capillaries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A" sz="2000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PA" sz="2000" b="1" baseline="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superior and inferior cava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veins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returns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atrium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s-P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juntadeandalucia.es/averroes/~29701428/salud/images/anacircu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456384" cy="49685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5 Elipse"/>
          <p:cNvSpPr/>
          <p:nvPr/>
        </p:nvSpPr>
        <p:spPr bwMode="auto">
          <a:xfrm>
            <a:off x="5500694" y="2143116"/>
            <a:ext cx="3176902" cy="3744416"/>
          </a:xfrm>
          <a:prstGeom prst="ellipse">
            <a:avLst/>
          </a:prstGeom>
          <a:noFill/>
          <a:ln w="76200" cap="flat" cmpd="sng" algn="ctr">
            <a:solidFill>
              <a:srgbClr val="29F2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ocumento">
            <a:hlinkClick r:id="rId2" action="ppaction://hlinksldjump"/>
          </p:cNvPr>
          <p:cNvSpPr/>
          <p:nvPr/>
        </p:nvSpPr>
        <p:spPr bwMode="auto">
          <a:xfrm>
            <a:off x="6444208" y="3645024"/>
            <a:ext cx="2389944" cy="14185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chemeClr val="bg2"/>
                </a:solidFill>
                <a:latin typeface="Comic Sans MS" pitchFamily="66" charset="0"/>
              </a:rPr>
              <a:t>IMPORTANCE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 OF THE CARDIOVASCULAR SYSTEM </a:t>
            </a:r>
          </a:p>
        </p:txBody>
      </p:sp>
      <p:sp>
        <p:nvSpPr>
          <p:cNvPr id="8" name="7 Documento">
            <a:hlinkClick r:id="rId3" action="ppaction://hlinksldjump"/>
          </p:cNvPr>
          <p:cNvSpPr/>
          <p:nvPr/>
        </p:nvSpPr>
        <p:spPr bwMode="auto">
          <a:xfrm>
            <a:off x="3491880" y="620688"/>
            <a:ext cx="2366574" cy="1418500"/>
          </a:xfrm>
          <a:prstGeom prst="flowChartDocument">
            <a:avLst/>
          </a:prstGeom>
          <a:ln>
            <a:solidFill>
              <a:schemeClr val="bg2">
                <a:alpha val="74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COMPONENTS OF CARDIOVASCULAR SYSTEM </a:t>
            </a:r>
          </a:p>
        </p:txBody>
      </p:sp>
      <p:sp>
        <p:nvSpPr>
          <p:cNvPr id="11" name="10 Documento">
            <a:hlinkClick r:id="rId4" action="ppaction://hlinksldjump"/>
          </p:cNvPr>
          <p:cNvSpPr/>
          <p:nvPr/>
        </p:nvSpPr>
        <p:spPr bwMode="auto">
          <a:xfrm>
            <a:off x="323528" y="620688"/>
            <a:ext cx="2532820" cy="1357322"/>
          </a:xfrm>
          <a:prstGeom prst="flowChartDocumen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chemeClr val="bg2"/>
                </a:solidFill>
                <a:latin typeface="Comic Sans MS" pitchFamily="66" charset="0"/>
              </a:rPr>
              <a:t>DEFINITION OF CARDIOVASCULAR SYSTEM 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0" y="4929198"/>
            <a:ext cx="3857652" cy="107157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Jokerman" pitchFamily="82" charset="0"/>
              </a:rPr>
              <a:t>TABLE</a:t>
            </a:r>
            <a:r>
              <a:rPr kumimoji="0" lang="es-ES" sz="44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Jokerman" pitchFamily="82" charset="0"/>
              </a:rPr>
              <a:t> OF CONTENTS </a:t>
            </a:r>
            <a:endParaRPr kumimoji="0" lang="es-ES" sz="4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835696" y="1988840"/>
            <a:ext cx="1000132" cy="1000132"/>
            <a:chOff x="2571736" y="2857496"/>
            <a:chExt cx="1000132" cy="1000132"/>
          </a:xfrm>
          <a:solidFill>
            <a:srgbClr val="FFFF00"/>
          </a:solidFill>
        </p:grpSpPr>
        <p:sp>
          <p:nvSpPr>
            <p:cNvPr id="13" name="12 Lágrima"/>
            <p:cNvSpPr/>
            <p:nvPr/>
          </p:nvSpPr>
          <p:spPr bwMode="auto">
            <a:xfrm>
              <a:off x="2571736" y="2857496"/>
              <a:ext cx="1000132" cy="1000132"/>
            </a:xfrm>
            <a:prstGeom prst="teardrop">
              <a:avLst/>
            </a:prstGeom>
            <a:grp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20" name="19 Imagen" descr="http://3.bp.blogspot.com/_V2VyMF9S7CE/SeiIeBOICHI/AAAAAAAAABc/bkxHRT8jSXY/s1600/co9.jpg"/>
            <p:cNvPicPr/>
            <p:nvPr/>
          </p:nvPicPr>
          <p:blipFill>
            <a:blip r:embed="rId5" cstate="print"/>
            <a:srcRect l="6429" t="2339" r="54047" b="8480"/>
            <a:stretch>
              <a:fillRect/>
            </a:stretch>
          </p:blipFill>
          <p:spPr bwMode="auto">
            <a:xfrm>
              <a:off x="2857488" y="3000372"/>
              <a:ext cx="552450" cy="714380"/>
            </a:xfrm>
            <a:prstGeom prst="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</p:pic>
      </p:grpSp>
      <p:grpSp>
        <p:nvGrpSpPr>
          <p:cNvPr id="28" name="27 Grupo"/>
          <p:cNvGrpSpPr/>
          <p:nvPr/>
        </p:nvGrpSpPr>
        <p:grpSpPr>
          <a:xfrm>
            <a:off x="3000364" y="2143116"/>
            <a:ext cx="2928958" cy="2696784"/>
            <a:chOff x="2857488" y="2500306"/>
            <a:chExt cx="2928958" cy="2696784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15" name="14 Lágrima"/>
            <p:cNvSpPr/>
            <p:nvPr/>
          </p:nvSpPr>
          <p:spPr bwMode="auto">
            <a:xfrm>
              <a:off x="4572000" y="3429000"/>
              <a:ext cx="1000132" cy="833443"/>
            </a:xfrm>
            <a:prstGeom prst="teardrop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15 Lágrima"/>
            <p:cNvSpPr/>
            <p:nvPr/>
          </p:nvSpPr>
          <p:spPr bwMode="auto">
            <a:xfrm>
              <a:off x="4786314" y="2500306"/>
              <a:ext cx="1000132" cy="763989"/>
            </a:xfrm>
            <a:prstGeom prst="teardrop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16 Lágrima"/>
            <p:cNvSpPr/>
            <p:nvPr/>
          </p:nvSpPr>
          <p:spPr bwMode="auto">
            <a:xfrm>
              <a:off x="4143372" y="4429132"/>
              <a:ext cx="1071570" cy="763989"/>
            </a:xfrm>
            <a:prstGeom prst="teardrop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21 Flecha a la derecha con bandas"/>
            <p:cNvSpPr/>
            <p:nvPr/>
          </p:nvSpPr>
          <p:spPr bwMode="auto">
            <a:xfrm>
              <a:off x="3571868" y="2714620"/>
              <a:ext cx="1214446" cy="555628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rPr>
                <a:t>HEART</a:t>
              </a: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3" name="22 Flecha a la derecha con bandas"/>
            <p:cNvSpPr/>
            <p:nvPr/>
          </p:nvSpPr>
          <p:spPr bwMode="auto">
            <a:xfrm>
              <a:off x="2857488" y="4572008"/>
              <a:ext cx="1285884" cy="625082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err="1">
                  <a:solidFill>
                    <a:schemeClr val="bg2"/>
                  </a:solidFill>
                </a:rPr>
                <a:t>Blood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23 Flecha a la derecha con bandas"/>
            <p:cNvSpPr/>
            <p:nvPr/>
          </p:nvSpPr>
          <p:spPr bwMode="auto">
            <a:xfrm>
              <a:off x="3071802" y="3643314"/>
              <a:ext cx="1500198" cy="625082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400" b="1" dirty="0" err="1">
                  <a:solidFill>
                    <a:schemeClr val="bg2"/>
                  </a:solidFill>
                </a:rPr>
                <a:t>Blood</a:t>
              </a:r>
              <a:r>
                <a:rPr lang="es-ES" sz="1400" b="1" dirty="0">
                  <a:solidFill>
                    <a:schemeClr val="bg2"/>
                  </a:solidFill>
                </a:rPr>
                <a:t> </a:t>
              </a:r>
              <a:r>
                <a:rPr lang="es-ES" sz="1400" b="1" dirty="0" err="1">
                  <a:solidFill>
                    <a:schemeClr val="bg2"/>
                  </a:solidFill>
                </a:rPr>
                <a:t>Vessels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5" name="Picture 6" descr="http://medicinas-alternativas.net/wp-content/el-coraz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628" y="2643182"/>
              <a:ext cx="571505" cy="50006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26" name="Picture 2" descr="Los Capilares son vasos muy finos en que se dividen las arterias y que penetran por todos los órganos del cuerpo, al unirse de nuevo forman las venas. 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6314" y="3571876"/>
              <a:ext cx="654173" cy="48617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pic>
          <p:nvPicPr>
            <p:cNvPr id="1026" name="Picture 2" descr="http://texasheart.org/HIC/Anatomy_Esp/images/fig11_blood_s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4572008"/>
              <a:ext cx="500066" cy="493541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30" name="29 Grupo"/>
          <p:cNvGrpSpPr/>
          <p:nvPr/>
        </p:nvGrpSpPr>
        <p:grpSpPr>
          <a:xfrm>
            <a:off x="7884368" y="4941168"/>
            <a:ext cx="857256" cy="928694"/>
            <a:chOff x="7715272" y="2500306"/>
            <a:chExt cx="857256" cy="928694"/>
          </a:xfr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4" name="13 Lágrima"/>
            <p:cNvSpPr/>
            <p:nvPr/>
          </p:nvSpPr>
          <p:spPr bwMode="auto">
            <a:xfrm>
              <a:off x="7715272" y="2500306"/>
              <a:ext cx="857256" cy="928694"/>
            </a:xfrm>
            <a:prstGeom prst="teardrop">
              <a:avLst/>
            </a:prstGeom>
            <a:grp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9" name="Picture 4" descr="http://www.webenfermedades.com/wp-content/uploads/2008/09/sistema-cardio-vascula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9586" y="2643182"/>
              <a:ext cx="533393" cy="557195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</p:pic>
      </p:grpSp>
      <p:sp>
        <p:nvSpPr>
          <p:cNvPr id="27" name="26 Documento">
            <a:hlinkClick r:id="rId10" action="ppaction://hlinksldjump"/>
          </p:cNvPr>
          <p:cNvSpPr/>
          <p:nvPr/>
        </p:nvSpPr>
        <p:spPr bwMode="auto">
          <a:xfrm>
            <a:off x="6516216" y="620689"/>
            <a:ext cx="2173920" cy="1296144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b="1" dirty="0" smtClean="0">
                <a:solidFill>
                  <a:schemeClr val="bg2"/>
                </a:solidFill>
                <a:latin typeface="Comic Sans MS" pitchFamily="66" charset="0"/>
              </a:rPr>
              <a:t>PHYSIOLOGY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66" charset="0"/>
              </a:rPr>
              <a:t> OF THIS SYSTEM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32 Flecha a la derecha con muesca"/>
          <p:cNvSpPr/>
          <p:nvPr/>
        </p:nvSpPr>
        <p:spPr bwMode="auto">
          <a:xfrm>
            <a:off x="5940152" y="1268760"/>
            <a:ext cx="288032" cy="216024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33 Flecha a la derecha con muesca"/>
          <p:cNvSpPr/>
          <p:nvPr/>
        </p:nvSpPr>
        <p:spPr bwMode="auto">
          <a:xfrm>
            <a:off x="2987824" y="1268760"/>
            <a:ext cx="288032" cy="216024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34 Flecha abajo"/>
          <p:cNvSpPr/>
          <p:nvPr/>
        </p:nvSpPr>
        <p:spPr bwMode="auto">
          <a:xfrm>
            <a:off x="7380312" y="3068960"/>
            <a:ext cx="21602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7668344" y="2132856"/>
            <a:ext cx="1000132" cy="1000132"/>
            <a:chOff x="7668344" y="2132856"/>
            <a:chExt cx="1000132" cy="1000132"/>
          </a:xfrm>
        </p:grpSpPr>
        <p:sp>
          <p:nvSpPr>
            <p:cNvPr id="37" name="36 Lágrima"/>
            <p:cNvSpPr/>
            <p:nvPr/>
          </p:nvSpPr>
          <p:spPr bwMode="auto">
            <a:xfrm>
              <a:off x="7668344" y="2132856"/>
              <a:ext cx="1000132" cy="1000132"/>
            </a:xfrm>
            <a:prstGeom prst="teardrop">
              <a:avLst/>
            </a:prstGeom>
            <a:solidFill>
              <a:srgbClr val="FFFF00"/>
            </a:solidFill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39" name="Picture 2" descr="http://us.123rf.com/400wm/400/400/eraxion/eraxion0904/eraxion090400010/4696206-sistema-cardiovascula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84368" y="2276873"/>
              <a:ext cx="576064" cy="72008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Sistema Cardiovascul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8376"/>
          <a:stretch>
            <a:fillRect/>
          </a:stretch>
        </p:blipFill>
        <p:spPr bwMode="auto">
          <a:xfrm>
            <a:off x="1043608" y="-4990"/>
            <a:ext cx="8100392" cy="686299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algn="ctr"/>
            <a:r>
              <a:rPr lang="es-PA" sz="5400" b="1" dirty="0" smtClean="0">
                <a:solidFill>
                  <a:srgbClr val="99FF99"/>
                </a:solidFill>
                <a:latin typeface="Jokerman" pitchFamily="82" charset="0"/>
              </a:rPr>
              <a:t>CARDIAC   SOUNDS </a:t>
            </a:r>
            <a:endParaRPr lang="es-PA" sz="5400" b="1" dirty="0">
              <a:solidFill>
                <a:srgbClr val="99FF99"/>
              </a:solidFill>
              <a:latin typeface="Jokerman" pitchFamily="82" charset="0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2267744" y="1988840"/>
            <a:ext cx="4824536" cy="57606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mbria" pitchFamily="18" charset="0"/>
              </a:rPr>
              <a:t>THE HEART HAVE TWO SOUNDS</a:t>
            </a: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251520" y="4221088"/>
            <a:ext cx="3312368" cy="1368152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It`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first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sound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because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indicate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entry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blood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in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ventricles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s-P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5652120" y="4149080"/>
            <a:ext cx="3312368" cy="1368152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s-PA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t`s</a:t>
            </a:r>
            <a:r>
              <a:rPr kumimoji="0" lang="es-P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secound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sound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PA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s-PA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outflow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blood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every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parts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PA" sz="20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body</a:t>
            </a:r>
            <a:r>
              <a:rPr kumimoji="0" lang="es-PA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es-P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29 Conector recto de flecha"/>
          <p:cNvCxnSpPr/>
          <p:nvPr/>
        </p:nvCxnSpPr>
        <p:spPr bwMode="auto">
          <a:xfrm>
            <a:off x="6732240" y="3284984"/>
            <a:ext cx="0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 bwMode="auto">
          <a:xfrm>
            <a:off x="2411760" y="3284984"/>
            <a:ext cx="0" cy="7200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 bwMode="auto">
          <a:xfrm>
            <a:off x="5364088" y="2852936"/>
            <a:ext cx="2808312" cy="576064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DIASTOLE </a:t>
            </a: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1115616" y="2780928"/>
            <a:ext cx="2808312" cy="648072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SYSTOLE</a:t>
            </a:r>
            <a:r>
              <a:rPr kumimoji="0" lang="es-P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7" name="36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4" descr="http://recursos.cnice.mec.es/biosfera/alumno/3ESO/aparato_circulatorio/Dibujos/Latido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645024"/>
            <a:ext cx="2304256" cy="242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istema Cardiovascul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b="4999"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  <a:t/>
            </a:r>
            <a:br>
              <a:rPr lang="es-ES" dirty="0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</a:b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85720" y="285728"/>
          <a:ext cx="1000132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857224" y="500042"/>
            <a:ext cx="1571636" cy="1500198"/>
            <a:chOff x="5143504" y="3500438"/>
            <a:chExt cx="1571636" cy="2214578"/>
          </a:xfrm>
        </p:grpSpPr>
        <p:pic>
          <p:nvPicPr>
            <p:cNvPr id="7" name="Picture 2" descr="http://4.bp.blogspot.com/-g4PRj8DWB00/TdsRcmCkuRI/AAAAAAAAAB8/QcJBrV3duSU/s1600/vena%252C+arteria+y+capilar+11111111111111111111111111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 l="34221" t="31388" r="34410" b="17400"/>
            <a:stretch>
              <a:fillRect/>
            </a:stretch>
          </p:blipFill>
          <p:spPr bwMode="auto">
            <a:xfrm>
              <a:off x="5143504" y="3500438"/>
              <a:ext cx="1571636" cy="221457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8" name="7 Rectángulo redondeado"/>
            <p:cNvSpPr/>
            <p:nvPr/>
          </p:nvSpPr>
          <p:spPr>
            <a:xfrm>
              <a:off x="5500694" y="3571876"/>
              <a:ext cx="1000132" cy="285752"/>
            </a:xfrm>
            <a:prstGeom prst="roundRect">
              <a:avLst/>
            </a:prstGeom>
            <a:solidFill>
              <a:srgbClr val="FF33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 smtClean="0">
                  <a:solidFill>
                    <a:schemeClr val="bg2"/>
                  </a:solidFill>
                  <a:latin typeface="Times New Roman"/>
                  <a:ea typeface="Times New Roman"/>
                  <a:cs typeface="Times New Roman"/>
                </a:rPr>
                <a:t>Arteries</a:t>
              </a:r>
              <a:endParaRPr lang="es-ES" sz="1400" dirty="0">
                <a:solidFill>
                  <a:schemeClr val="bg2"/>
                </a:solidFill>
                <a:ea typeface="Calibri"/>
                <a:cs typeface="Times New Roman"/>
              </a:endParaRPr>
            </a:p>
          </p:txBody>
        </p:sp>
      </p:grpSp>
      <p:pic>
        <p:nvPicPr>
          <p:cNvPr id="11" name="Picture 2" descr="http://4.bp.blogspot.com/-g4PRj8DWB00/TdsRcmCkuRI/AAAAAAAAAB8/QcJBrV3duSU/s1600/vena%252C+arteria+y+capilar+1111111111111111111111111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65589" t="31388" r="1616" b="17400"/>
          <a:stretch>
            <a:fillRect/>
          </a:stretch>
        </p:blipFill>
        <p:spPr bwMode="auto">
          <a:xfrm>
            <a:off x="1071538" y="2500306"/>
            <a:ext cx="1357322" cy="15716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2" name="Picture 2" descr="http://4.bp.blogspot.com/-g4PRj8DWB00/TdsRcmCkuRI/AAAAAAAAAB8/QcJBrV3duSU/s1600/vena%252C+arteria+y+capilar+11111111111111111111111111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1426" t="31388" r="65779" b="17400"/>
          <a:stretch>
            <a:fillRect/>
          </a:stretch>
        </p:blipFill>
        <p:spPr bwMode="auto">
          <a:xfrm>
            <a:off x="1000100" y="4786322"/>
            <a:ext cx="1285884" cy="15716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3" name="12 Rectángulo redondeado"/>
          <p:cNvSpPr/>
          <p:nvPr/>
        </p:nvSpPr>
        <p:spPr>
          <a:xfrm>
            <a:off x="1142976" y="4714884"/>
            <a:ext cx="1000132" cy="2857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Veins</a:t>
            </a:r>
            <a:endParaRPr lang="es-ES" sz="1400" dirty="0">
              <a:solidFill>
                <a:schemeClr val="bg2"/>
              </a:solidFill>
              <a:ea typeface="Calibri"/>
              <a:cs typeface="Times New Roman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142976" y="2500306"/>
            <a:ext cx="1214446" cy="285752"/>
          </a:xfrm>
          <a:prstGeom prst="roundRect">
            <a:avLst/>
          </a:prstGeom>
          <a:solidFill>
            <a:srgbClr val="29F2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</a:rPr>
              <a:t>Capillaries</a:t>
            </a:r>
            <a:endParaRPr lang="es-ES" sz="1400" dirty="0">
              <a:solidFill>
                <a:schemeClr val="bg2"/>
              </a:solidFill>
              <a:ea typeface="Calibri"/>
              <a:cs typeface="Times New Roman"/>
            </a:endParaRPr>
          </a:p>
        </p:txBody>
      </p:sp>
      <p:sp>
        <p:nvSpPr>
          <p:cNvPr id="15" name="14 Combinar"/>
          <p:cNvSpPr/>
          <p:nvPr/>
        </p:nvSpPr>
        <p:spPr bwMode="auto">
          <a:xfrm rot="16200000">
            <a:off x="2607455" y="3321843"/>
            <a:ext cx="642942" cy="285752"/>
          </a:xfrm>
          <a:prstGeom prst="flowChartMerg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Combinar"/>
          <p:cNvSpPr/>
          <p:nvPr/>
        </p:nvSpPr>
        <p:spPr bwMode="auto">
          <a:xfrm rot="16200000">
            <a:off x="2643174" y="1142984"/>
            <a:ext cx="571504" cy="285752"/>
          </a:xfrm>
          <a:prstGeom prst="flowChartMerg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Combinar"/>
          <p:cNvSpPr/>
          <p:nvPr/>
        </p:nvSpPr>
        <p:spPr bwMode="auto">
          <a:xfrm rot="16200000">
            <a:off x="2607455" y="5536421"/>
            <a:ext cx="642942" cy="285752"/>
          </a:xfrm>
          <a:prstGeom prst="flowChartMerg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23 Menos"/>
          <p:cNvSpPr/>
          <p:nvPr/>
        </p:nvSpPr>
        <p:spPr bwMode="auto">
          <a:xfrm>
            <a:off x="2428860" y="1357298"/>
            <a:ext cx="357190" cy="45719"/>
          </a:xfrm>
          <a:prstGeom prst="mathMinus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24 Menos"/>
          <p:cNvSpPr/>
          <p:nvPr/>
        </p:nvSpPr>
        <p:spPr bwMode="auto">
          <a:xfrm>
            <a:off x="2357422" y="5643578"/>
            <a:ext cx="428628" cy="71438"/>
          </a:xfrm>
          <a:prstGeom prst="mathMinus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25 Menos"/>
          <p:cNvSpPr/>
          <p:nvPr/>
        </p:nvSpPr>
        <p:spPr bwMode="auto">
          <a:xfrm>
            <a:off x="2428860" y="3429000"/>
            <a:ext cx="357190" cy="45719"/>
          </a:xfrm>
          <a:prstGeom prst="mathMinus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28 Combinar"/>
          <p:cNvSpPr/>
          <p:nvPr/>
        </p:nvSpPr>
        <p:spPr bwMode="auto">
          <a:xfrm>
            <a:off x="6715140" y="1428736"/>
            <a:ext cx="642942" cy="285752"/>
          </a:xfrm>
          <a:prstGeom prst="flowChartMerg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29 Rectángulo redondeado"/>
          <p:cNvSpPr/>
          <p:nvPr/>
        </p:nvSpPr>
        <p:spPr bwMode="auto">
          <a:xfrm>
            <a:off x="5286380" y="214290"/>
            <a:ext cx="3500462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THEY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THE ROUTES OF THE BLOOD CONDUCTION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 redondeado"/>
          <p:cNvSpPr/>
          <p:nvPr/>
        </p:nvSpPr>
        <p:spPr bwMode="auto">
          <a:xfrm>
            <a:off x="6715140" y="1000108"/>
            <a:ext cx="1571636" cy="35719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CALLED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2" name="31 Rectángulo redondeado">
            <a:hlinkClick r:id="rId14" action="ppaction://hlinksldjump"/>
          </p:cNvPr>
          <p:cNvSpPr/>
          <p:nvPr/>
        </p:nvSpPr>
        <p:spPr bwMode="auto">
          <a:xfrm>
            <a:off x="214282" y="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0"/>
            <a:ext cx="5828184" cy="1340768"/>
          </a:xfrm>
        </p:spPr>
        <p:txBody>
          <a:bodyPr/>
          <a:lstStyle/>
          <a:p>
            <a:pPr algn="ctr"/>
            <a:r>
              <a:rPr lang="es-ES" sz="6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Jokerman" pitchFamily="82" charset="0"/>
              </a:rPr>
              <a:t> ARTERIES</a:t>
            </a:r>
            <a:r>
              <a:rPr lang="es-ES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Jokerman" pitchFamily="82" charset="0"/>
              </a:rPr>
              <a:t> </a:t>
            </a:r>
            <a:endParaRPr lang="es-ES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  <p:pic>
        <p:nvPicPr>
          <p:cNvPr id="26626" name="Picture 2" descr="http://www.expertoentrombosis.com.mx/html/images/library/atherothrombosis/embolus-cerebral-artery-illustration-PU.jpg"/>
          <p:cNvPicPr>
            <a:picLocks noChangeAspect="1" noChangeArrowheads="1"/>
          </p:cNvPicPr>
          <p:nvPr/>
        </p:nvPicPr>
        <p:blipFill>
          <a:blip r:embed="rId3" cstate="print"/>
          <a:srcRect b="14806"/>
          <a:stretch>
            <a:fillRect/>
          </a:stretch>
        </p:blipFill>
        <p:spPr bwMode="auto">
          <a:xfrm>
            <a:off x="2915816" y="1412776"/>
            <a:ext cx="4919654" cy="322782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902"/>
              <a:gd name="adj6" fmla="val -38037"/>
            </a:avLst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4 Nube"/>
          <p:cNvSpPr/>
          <p:nvPr/>
        </p:nvSpPr>
        <p:spPr bwMode="auto">
          <a:xfrm rot="21225815">
            <a:off x="-98835" y="3648583"/>
            <a:ext cx="3571900" cy="3024355"/>
          </a:xfrm>
          <a:prstGeom prst="cloud">
            <a:avLst/>
          </a:prstGeom>
          <a:solidFill>
            <a:srgbClr val="99FF99"/>
          </a:solidFill>
          <a:ln w="38100"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An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artery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elastic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blood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vessels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transport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blood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aways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heart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Nube"/>
          <p:cNvSpPr/>
          <p:nvPr/>
        </p:nvSpPr>
        <p:spPr bwMode="auto">
          <a:xfrm rot="21225815">
            <a:off x="5740186" y="3037649"/>
            <a:ext cx="3571900" cy="3141713"/>
          </a:xfrm>
          <a:prstGeom prst="cloud">
            <a:avLst/>
          </a:prstGeom>
          <a:solidFill>
            <a:srgbClr val="99FF99"/>
          </a:solidFill>
          <a:ln w="38100">
            <a:solidFill>
              <a:srgbClr val="FFFF00"/>
            </a:solidFill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principal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function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transport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oxigenated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blood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s-ES" sz="2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s-ES" sz="26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body</a:t>
            </a:r>
            <a:endParaRPr kumimoji="0" lang="es-ES" sz="2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6" name="Picture 2" descr="http://vascularultrasound.net/wp-content/uploads/2010/08/extracranial-arte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3024336" cy="3816424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grpSp>
        <p:nvGrpSpPr>
          <p:cNvPr id="9" name="8 Grupo"/>
          <p:cNvGrpSpPr/>
          <p:nvPr/>
        </p:nvGrpSpPr>
        <p:grpSpPr>
          <a:xfrm>
            <a:off x="5868144" y="1844824"/>
            <a:ext cx="2016224" cy="792088"/>
            <a:chOff x="2112926" y="2614838"/>
            <a:chExt cx="1621966" cy="10813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2112926" y="2614838"/>
              <a:ext cx="1621966" cy="108131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144596" y="2646508"/>
              <a:ext cx="1558626" cy="10179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100" b="1" kern="1200" dirty="0" smtClean="0">
                  <a:solidFill>
                    <a:srgbClr val="FFFF00"/>
                  </a:solidFill>
                </a:rPr>
                <a:t>  </a:t>
              </a:r>
              <a:r>
                <a:rPr lang="es-ES" sz="2100" b="1" kern="1200" dirty="0" err="1" smtClean="0">
                  <a:solidFill>
                    <a:srgbClr val="FFFF00"/>
                  </a:solidFill>
                </a:rPr>
                <a:t>Aortic</a:t>
              </a:r>
              <a:r>
                <a:rPr lang="es-ES" sz="2100" b="1" kern="1200" dirty="0" smtClean="0">
                  <a:solidFill>
                    <a:srgbClr val="FFFF00"/>
                  </a:solidFill>
                </a:rPr>
                <a:t> </a:t>
              </a:r>
              <a:r>
                <a:rPr lang="es-ES" sz="2100" b="1" kern="1200" dirty="0" err="1" smtClean="0">
                  <a:solidFill>
                    <a:srgbClr val="FFFF00"/>
                  </a:solidFill>
                </a:rPr>
                <a:t>Arch</a:t>
              </a:r>
              <a:r>
                <a:rPr lang="es-ES" sz="2100" b="1" kern="1200" dirty="0" smtClean="0">
                  <a:solidFill>
                    <a:srgbClr val="FFFF00"/>
                  </a:solidFill>
                </a:rPr>
                <a:t> </a:t>
              </a:r>
              <a:endParaRPr lang="es-ES" sz="21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331640" y="1700808"/>
            <a:ext cx="2335489" cy="1008112"/>
            <a:chOff x="-298151" y="2692796"/>
            <a:chExt cx="2467930" cy="14711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Rectángulo redondeado"/>
            <p:cNvSpPr/>
            <p:nvPr/>
          </p:nvSpPr>
          <p:spPr>
            <a:xfrm>
              <a:off x="-145968" y="2692796"/>
              <a:ext cx="2206651" cy="147110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-298151" y="2735884"/>
              <a:ext cx="2467930" cy="1384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err="1" smtClean="0">
                  <a:solidFill>
                    <a:srgbClr val="FFFF00"/>
                  </a:solidFill>
                </a:rPr>
                <a:t>Ascending</a:t>
              </a:r>
              <a:r>
                <a:rPr lang="es-ES" sz="2400" b="1" kern="1200" dirty="0" smtClean="0">
                  <a:solidFill>
                    <a:srgbClr val="FFFF00"/>
                  </a:solidFill>
                </a:rPr>
                <a:t> Aorta </a:t>
              </a:r>
              <a:endParaRPr lang="es-ES" sz="24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14 Rectángulo redondeado"/>
          <p:cNvSpPr/>
          <p:nvPr/>
        </p:nvSpPr>
        <p:spPr bwMode="auto">
          <a:xfrm>
            <a:off x="971600" y="620688"/>
            <a:ext cx="6984776" cy="129614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Jokerman" pitchFamily="82" charset="0"/>
              </a:rPr>
              <a:t>PRINCIPAL  ARTERIES </a:t>
            </a:r>
          </a:p>
        </p:txBody>
      </p:sp>
      <p:sp>
        <p:nvSpPr>
          <p:cNvPr id="16" name="15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084168" y="5445224"/>
            <a:ext cx="1709377" cy="1139585"/>
            <a:chOff x="3123499" y="1596069"/>
            <a:chExt cx="1709377" cy="11395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3123499" y="1596069"/>
              <a:ext cx="1709377" cy="113958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123499" y="1596069"/>
              <a:ext cx="1642623" cy="10728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kern="1200" dirty="0" smtClean="0"/>
                <a:t> </a:t>
              </a:r>
              <a:r>
                <a:rPr lang="es-ES" sz="2200" b="1" kern="1200" dirty="0" smtClean="0">
                  <a:solidFill>
                    <a:srgbClr val="FFFF00"/>
                  </a:solidFill>
                </a:rPr>
                <a:t>Abdominal aorta </a:t>
              </a:r>
              <a:endParaRPr lang="es-ES" sz="2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331640" y="1340768"/>
            <a:ext cx="2304257" cy="1008112"/>
            <a:chOff x="1926934" y="649"/>
            <a:chExt cx="4102506" cy="27350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1926934" y="649"/>
              <a:ext cx="4102506" cy="273500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2007039" y="80755"/>
              <a:ext cx="3348481" cy="1342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6500" kern="1200" dirty="0" smtClean="0"/>
                <a:t> </a:t>
              </a:r>
              <a:r>
                <a:rPr lang="es-ES" sz="2400" b="1" kern="1200" dirty="0" err="1" smtClean="0">
                  <a:solidFill>
                    <a:srgbClr val="FFFF00"/>
                  </a:solidFill>
                </a:rPr>
                <a:t>thoracic</a:t>
              </a:r>
              <a:r>
                <a:rPr lang="es-ES" sz="2400" b="1" kern="1200" dirty="0" smtClean="0">
                  <a:solidFill>
                    <a:srgbClr val="FFFF00"/>
                  </a:solidFill>
                </a:rPr>
                <a:t> aorta </a:t>
              </a:r>
              <a:endParaRPr lang="es-ES" sz="5400" b="1" kern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2" descr="http://www.hearthealthywomen.org/images/PVD/aortic_aneurysm_woman.jpg"/>
          <p:cNvPicPr>
            <a:picLocks noChangeAspect="1" noChangeArrowheads="1"/>
          </p:cNvPicPr>
          <p:nvPr/>
        </p:nvPicPr>
        <p:blipFill>
          <a:blip r:embed="rId2" cstate="print"/>
          <a:srcRect l="13230" r="33851" b="25821"/>
          <a:stretch>
            <a:fillRect/>
          </a:stretch>
        </p:blipFill>
        <p:spPr bwMode="auto">
          <a:xfrm>
            <a:off x="755576" y="2492896"/>
            <a:ext cx="3312368" cy="39604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13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2" y="0"/>
            <a:ext cx="3384376" cy="1200329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DESCENDANT AORTA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vm.edu/~inquiryb/webquest/sp09/cnclark/arteries_veins_02.jpg"/>
          <p:cNvPicPr>
            <a:picLocks noChangeAspect="1" noChangeArrowheads="1"/>
          </p:cNvPicPr>
          <p:nvPr/>
        </p:nvPicPr>
        <p:blipFill>
          <a:blip r:embed="rId2" cstate="print"/>
          <a:srcRect r="4081"/>
          <a:stretch>
            <a:fillRect/>
          </a:stretch>
        </p:blipFill>
        <p:spPr bwMode="auto">
          <a:xfrm>
            <a:off x="1142976" y="214290"/>
            <a:ext cx="7786742" cy="66437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42918"/>
            <a:ext cx="8515850" cy="1143000"/>
          </a:xfrm>
        </p:spPr>
        <p:txBody>
          <a:bodyPr/>
          <a:lstStyle/>
          <a:p>
            <a:pPr algn="ctr"/>
            <a:r>
              <a:rPr lang="es-ES" sz="6600" b="1" dirty="0" smtClean="0">
                <a:ln>
                  <a:solidFill>
                    <a:srgbClr val="FF33CC"/>
                  </a:solidFill>
                </a:ln>
                <a:solidFill>
                  <a:srgbClr val="29F20E"/>
                </a:solidFill>
                <a:latin typeface="Jokerman" pitchFamily="82" charset="0"/>
              </a:rPr>
              <a:t> CAPILLARIES </a:t>
            </a:r>
            <a:endParaRPr lang="es-ES" sz="6600" b="1" dirty="0">
              <a:ln>
                <a:solidFill>
                  <a:srgbClr val="FF33CC"/>
                </a:solidFill>
              </a:ln>
              <a:solidFill>
                <a:srgbClr val="29F20E"/>
              </a:solidFill>
              <a:latin typeface="Jokerman" pitchFamily="82" charset="0"/>
            </a:endParaRPr>
          </a:p>
        </p:txBody>
      </p:sp>
      <p:sp>
        <p:nvSpPr>
          <p:cNvPr id="9" name="8 Redondear rectángulo de esquina diagonal"/>
          <p:cNvSpPr/>
          <p:nvPr/>
        </p:nvSpPr>
        <p:spPr bwMode="auto">
          <a:xfrm>
            <a:off x="857224" y="4286256"/>
            <a:ext cx="4214842" cy="142876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err="1" smtClean="0">
                <a:solidFill>
                  <a:srgbClr val="C30DA9"/>
                </a:solidFill>
              </a:rPr>
              <a:t>Microscopic</a:t>
            </a:r>
            <a:r>
              <a:rPr lang="es-ES" sz="2400" b="1" dirty="0" smtClean="0">
                <a:solidFill>
                  <a:srgbClr val="C30DA9"/>
                </a:solidFill>
              </a:rPr>
              <a:t> </a:t>
            </a:r>
            <a:r>
              <a:rPr lang="es-ES" sz="2400" b="1" dirty="0" err="1" smtClean="0">
                <a:solidFill>
                  <a:srgbClr val="C30DA9"/>
                </a:solidFill>
              </a:rPr>
              <a:t>blood</a:t>
            </a:r>
            <a:r>
              <a:rPr lang="es-ES" sz="2400" b="1" dirty="0" smtClean="0">
                <a:solidFill>
                  <a:srgbClr val="C30DA9"/>
                </a:solidFill>
              </a:rPr>
              <a:t> </a:t>
            </a:r>
            <a:r>
              <a:rPr lang="es-ES" sz="2400" b="1" dirty="0" err="1" smtClean="0">
                <a:solidFill>
                  <a:srgbClr val="C30DA9"/>
                </a:solidFill>
              </a:rPr>
              <a:t>vessels</a:t>
            </a:r>
            <a:r>
              <a:rPr lang="es-ES" sz="2400" b="1" dirty="0" smtClean="0">
                <a:solidFill>
                  <a:srgbClr val="C30DA9"/>
                </a:solidFill>
              </a:rPr>
              <a:t> </a:t>
            </a:r>
            <a:r>
              <a:rPr lang="es-ES" sz="2400" b="1" dirty="0" err="1" smtClean="0">
                <a:solidFill>
                  <a:srgbClr val="C30DA9"/>
                </a:solidFill>
              </a:rPr>
              <a:t>where</a:t>
            </a:r>
            <a:r>
              <a:rPr lang="es-ES" sz="2400" b="1" dirty="0" smtClean="0">
                <a:solidFill>
                  <a:srgbClr val="C30DA9"/>
                </a:solidFill>
              </a:rPr>
              <a:t> </a:t>
            </a:r>
            <a:r>
              <a:rPr lang="es-ES" sz="2400" b="1" dirty="0" err="1" smtClean="0">
                <a:solidFill>
                  <a:srgbClr val="C30DA9"/>
                </a:solidFill>
              </a:rPr>
              <a:t>exchange</a:t>
            </a:r>
            <a:r>
              <a:rPr lang="es-ES" sz="2400" b="1" dirty="0" smtClean="0">
                <a:solidFill>
                  <a:srgbClr val="C30DA9"/>
                </a:solidFill>
              </a:rPr>
              <a:t> of </a:t>
            </a:r>
            <a:r>
              <a:rPr lang="es-ES" sz="2400" b="1" dirty="0" err="1" smtClean="0">
                <a:solidFill>
                  <a:srgbClr val="C30DA9"/>
                </a:solidFill>
              </a:rPr>
              <a:t>nutrients</a:t>
            </a:r>
            <a:r>
              <a:rPr lang="es-ES" sz="2400" b="1" dirty="0" smtClean="0">
                <a:solidFill>
                  <a:srgbClr val="C30DA9"/>
                </a:solidFill>
              </a:rPr>
              <a:t> </a:t>
            </a:r>
            <a:r>
              <a:rPr lang="es-ES" sz="2400" b="1" dirty="0" err="1" smtClean="0">
                <a:solidFill>
                  <a:srgbClr val="C30DA9"/>
                </a:solidFill>
              </a:rPr>
              <a:t>with</a:t>
            </a:r>
            <a:r>
              <a:rPr lang="es-ES" sz="2400" b="1" dirty="0" smtClean="0">
                <a:solidFill>
                  <a:srgbClr val="C30DA9"/>
                </a:solidFill>
              </a:rPr>
              <a:t> </a:t>
            </a:r>
            <a:r>
              <a:rPr lang="es-ES" sz="2400" b="1" dirty="0" err="1" smtClean="0">
                <a:solidFill>
                  <a:srgbClr val="C30DA9"/>
                </a:solidFill>
              </a:rPr>
              <a:t>tissues</a:t>
            </a:r>
            <a:r>
              <a:rPr lang="es-ES" sz="2400" b="1" dirty="0" smtClean="0">
                <a:solidFill>
                  <a:srgbClr val="C30DA9"/>
                </a:solidFill>
              </a:rPr>
              <a:t>.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rgbClr val="C30DA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8680" name="Picture 8" descr="http://www.biosbcc.net/doohan/sample/images/CO%20and%20MAP/bulk%20flow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1195738">
            <a:off x="4752471" y="2230910"/>
            <a:ext cx="3090794" cy="3258396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andholt.com/Graphics/Images/arteries_veins_01.jpg"/>
          <p:cNvPicPr>
            <a:picLocks noChangeAspect="1" noChangeArrowheads="1"/>
          </p:cNvPicPr>
          <p:nvPr/>
        </p:nvPicPr>
        <p:blipFill>
          <a:blip r:embed="rId2" cstate="print"/>
          <a:srcRect r="4374"/>
          <a:stretch>
            <a:fillRect/>
          </a:stretch>
        </p:blipFill>
        <p:spPr bwMode="auto">
          <a:xfrm>
            <a:off x="1071538" y="-27384"/>
            <a:ext cx="807246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57288" y="214290"/>
            <a:ext cx="7772400" cy="1143000"/>
          </a:xfrm>
        </p:spPr>
        <p:txBody>
          <a:bodyPr/>
          <a:lstStyle/>
          <a:p>
            <a:pPr algn="ctr"/>
            <a:r>
              <a:rPr lang="es-ES" sz="6600" dirty="0" smtClean="0">
                <a:solidFill>
                  <a:srgbClr val="FFFF00"/>
                </a:solidFill>
                <a:latin typeface="Jokerman" pitchFamily="82" charset="0"/>
              </a:rPr>
              <a:t>VEINS</a:t>
            </a:r>
            <a:r>
              <a:rPr lang="es-ES" sz="4800" dirty="0" smtClean="0"/>
              <a:t> </a:t>
            </a:r>
            <a:endParaRPr lang="es-ES" sz="4800" dirty="0"/>
          </a:p>
        </p:txBody>
      </p:sp>
      <p:pic>
        <p:nvPicPr>
          <p:cNvPr id="30724" name="Picture 4" descr="http://www.veinsguide.com/images/veins4.jpg"/>
          <p:cNvPicPr>
            <a:picLocks noChangeAspect="1" noChangeArrowheads="1"/>
          </p:cNvPicPr>
          <p:nvPr/>
        </p:nvPicPr>
        <p:blipFill>
          <a:blip r:embed="rId3" cstate="print"/>
          <a:srcRect r="47095"/>
          <a:stretch>
            <a:fillRect/>
          </a:stretch>
        </p:blipFill>
        <p:spPr bwMode="auto">
          <a:xfrm>
            <a:off x="5143504" y="857232"/>
            <a:ext cx="328614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Explosión 2"/>
          <p:cNvSpPr/>
          <p:nvPr/>
        </p:nvSpPr>
        <p:spPr bwMode="auto">
          <a:xfrm>
            <a:off x="0" y="2071678"/>
            <a:ext cx="6156176" cy="4786322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vein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vessel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carries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oxigen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content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back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heart</a:t>
            </a:r>
            <a:endParaRPr lang="es-ES" sz="20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531" t="1895" r="6531" b="6422"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http://vascularultrasound.net/wp-content/uploads/2011/01/abdominal-veins.jpg"/>
          <p:cNvPicPr>
            <a:picLocks noChangeAspect="1" noChangeArrowheads="1"/>
          </p:cNvPicPr>
          <p:nvPr/>
        </p:nvPicPr>
        <p:blipFill>
          <a:blip r:embed="rId3" cstate="print"/>
          <a:srcRect r="6164" b="8901"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5 Llamada de nube"/>
          <p:cNvSpPr/>
          <p:nvPr/>
        </p:nvSpPr>
        <p:spPr bwMode="auto">
          <a:xfrm>
            <a:off x="2483768" y="332656"/>
            <a:ext cx="3816424" cy="1944216"/>
          </a:xfrm>
          <a:prstGeom prst="cloudCallout">
            <a:avLst>
              <a:gd name="adj1" fmla="val -31989"/>
              <a:gd name="adj2" fmla="val 84861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sz="3600" b="1" dirty="0" smtClean="0">
                <a:solidFill>
                  <a:schemeClr val="bg2"/>
                </a:solidFill>
                <a:latin typeface="Algerian" pitchFamily="82" charset="0"/>
              </a:rPr>
              <a:t>PRINCIPAL VEINS</a:t>
            </a:r>
            <a:endParaRPr kumimoji="0" lang="es-PA" sz="3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lgerian" pitchFamily="82" charset="0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835696" y="5805264"/>
            <a:ext cx="2232248" cy="10527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C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SUPERIOR CAVA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VEIN</a:t>
            </a:r>
            <a:endParaRPr kumimoji="0" lang="es-PA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6804248" y="5949280"/>
            <a:ext cx="2339752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INFERIOR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CAVA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VEIN </a:t>
            </a:r>
          </a:p>
        </p:txBody>
      </p:sp>
      <p:sp>
        <p:nvSpPr>
          <p:cNvPr id="9" name="8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dlarmed.com/wp-content/uploads/2009/10/platelets-mega-ne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8072462" cy="6858000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/>
        </p:nvGraphicFramePr>
        <p:xfrm>
          <a:off x="214282" y="-428652"/>
          <a:ext cx="6096000" cy="585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1500166" y="5286388"/>
            <a:ext cx="1793601" cy="1024957"/>
            <a:chOff x="7072330" y="4000504"/>
            <a:chExt cx="1793601" cy="1239247"/>
          </a:xfrm>
        </p:grpSpPr>
        <p:sp>
          <p:nvSpPr>
            <p:cNvPr id="7" name="6 Rectángulo redondeado"/>
            <p:cNvSpPr/>
            <p:nvPr/>
          </p:nvSpPr>
          <p:spPr>
            <a:xfrm>
              <a:off x="7072330" y="4000504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 redondeado"/>
            <p:cNvSpPr/>
            <p:nvPr/>
          </p:nvSpPr>
          <p:spPr>
            <a:xfrm>
              <a:off x="7215206" y="4214818"/>
              <a:ext cx="1650725" cy="1024933"/>
            </a:xfrm>
            <a:prstGeom prst="round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 </a:t>
              </a:r>
              <a:r>
                <a:rPr lang="en-US" b="1" dirty="0" smtClean="0">
                  <a:latin typeface="Bodoni MT Black" pitchFamily="18" charset="0"/>
                </a:rPr>
                <a:t>Platelets</a:t>
              </a:r>
              <a:endParaRPr lang="es-ES" sz="1600" b="1" kern="1200" dirty="0">
                <a:latin typeface="Bodoni MT Black" pitchFamily="18" charset="0"/>
              </a:endParaRPr>
            </a:p>
          </p:txBody>
        </p:sp>
      </p:grpSp>
      <p:cxnSp>
        <p:nvCxnSpPr>
          <p:cNvPr id="13" name="12 Conector recto"/>
          <p:cNvCxnSpPr/>
          <p:nvPr/>
        </p:nvCxnSpPr>
        <p:spPr bwMode="auto">
          <a:xfrm>
            <a:off x="4786314" y="1142984"/>
            <a:ext cx="157163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 bwMode="auto">
          <a:xfrm>
            <a:off x="6228184" y="404664"/>
            <a:ext cx="2357454" cy="2350614"/>
          </a:xfrm>
          <a:prstGeom prst="ellipse">
            <a:avLst/>
          </a:prstGeom>
          <a:ln w="38100">
            <a:solidFill>
              <a:srgbClr val="29F20E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It`s a specialized tissue of body that exists in fluid form</a:t>
            </a:r>
            <a:r>
              <a:rPr lang="en-US" b="1" dirty="0" smtClean="0">
                <a:solidFill>
                  <a:srgbClr val="002060"/>
                </a:solidFill>
                <a:latin typeface="Bodoni MT Black" pitchFamily="18" charset="0"/>
              </a:rPr>
              <a:t>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doni MT Black" pitchFamily="18" charset="0"/>
            </a:endParaRPr>
          </a:p>
        </p:txBody>
      </p:sp>
      <p:pic>
        <p:nvPicPr>
          <p:cNvPr id="33796" name="Picture 4" descr="http://www.beltina.org/pics/blood_plasma_cells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 t="13281" b="11718"/>
          <a:stretch>
            <a:fillRect/>
          </a:stretch>
        </p:blipFill>
        <p:spPr bwMode="auto">
          <a:xfrm>
            <a:off x="6000760" y="3962877"/>
            <a:ext cx="3143240" cy="2895124"/>
          </a:xfrm>
          <a:prstGeom prst="roundRect">
            <a:avLst>
              <a:gd name="adj" fmla="val 16667"/>
            </a:avLst>
          </a:prstGeom>
          <a:ln w="28575">
            <a:solidFill>
              <a:srgbClr val="29F20E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17 Rectángulo redondeado">
            <a:hlinkClick r:id="rId10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1143000"/>
          </a:xfrm>
        </p:spPr>
        <p:txBody>
          <a:bodyPr/>
          <a:lstStyle/>
          <a:p>
            <a:pPr lvl="0" algn="ctr"/>
            <a:r>
              <a:rPr lang="es-ES" sz="4800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Jokerman" pitchFamily="82" charset="0"/>
              </a:rPr>
              <a:t>RED   BLOOD   CELLS</a:t>
            </a:r>
            <a:br>
              <a:rPr lang="es-ES" sz="4800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Jokerman" pitchFamily="82" charset="0"/>
              </a:rPr>
            </a:br>
            <a:r>
              <a:rPr lang="es-ES" sz="4800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Jokerman" pitchFamily="82" charset="0"/>
              </a:rPr>
              <a:t> 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Jokerman" pitchFamily="82" charset="0"/>
              </a:rPr>
              <a:t>(RBCs) </a:t>
            </a:r>
            <a:r>
              <a:rPr lang="es-ES" sz="48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Bodoni MT Black" pitchFamily="18" charset="0"/>
              </a:rPr>
              <a:t/>
            </a:r>
            <a:br>
              <a:rPr lang="es-ES" sz="48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Bodoni MT Black" pitchFamily="18" charset="0"/>
              </a:rPr>
            </a:br>
            <a:r>
              <a:rPr lang="es-ES" sz="48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rgbClr val="FF33CC">
                      <a:alpha val="40000"/>
                    </a:srgbClr>
                  </a:glow>
                </a:effectLst>
                <a:latin typeface="Jokerman" pitchFamily="82" charset="0"/>
              </a:rPr>
              <a:t> </a:t>
            </a:r>
            <a:endParaRPr lang="es-ES" sz="48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rgbClr val="FF33CC">
                    <a:alpha val="40000"/>
                  </a:srgbClr>
                </a:glow>
              </a:effectLst>
              <a:latin typeface="Jokerman" pitchFamily="82" charset="0"/>
            </a:endParaRPr>
          </a:p>
        </p:txBody>
      </p:sp>
      <p:pic>
        <p:nvPicPr>
          <p:cNvPr id="34818" name="Picture 2" descr="File:Redblood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500430" y="1500174"/>
            <a:ext cx="5643570" cy="4794523"/>
          </a:xfrm>
          <a:prstGeom prst="ellipse">
            <a:avLst/>
          </a:prstGeom>
          <a:ln w="57150" cap="rnd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9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71472" y="4500570"/>
            <a:ext cx="4864624" cy="137670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29F20E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They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transport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oxygen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nutrients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all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tissues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  <a:ea typeface="Calibri" pitchFamily="34" charset="0"/>
                <a:cs typeface="Times New Roman" pitchFamily="18" charset="0"/>
              </a:rPr>
              <a:t>body</a:t>
            </a:r>
            <a:endParaRPr lang="es-ES" sz="3600" b="1" dirty="0" smtClean="0">
              <a:solidFill>
                <a:schemeClr val="bg2"/>
              </a:solidFill>
              <a:latin typeface="Bodoni MT Black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latin typeface="Bodoni MT Black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683568" y="2996952"/>
            <a:ext cx="3214710" cy="108012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</a:rPr>
              <a:t>They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</a:rPr>
              <a:t> are the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</a:rPr>
              <a:t>most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</a:rPr>
              <a:t>common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</a:rPr>
              <a:t>type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</a:rPr>
              <a:t> of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</a:rPr>
              <a:t>blood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</a:rPr>
              <a:t> </a:t>
            </a:r>
            <a:r>
              <a:rPr lang="es-ES" sz="2000" b="1" dirty="0" err="1" smtClean="0">
                <a:solidFill>
                  <a:schemeClr val="bg2"/>
                </a:solidFill>
                <a:latin typeface="Bodoni MT Black" pitchFamily="18" charset="0"/>
              </a:rPr>
              <a:t>cell</a:t>
            </a:r>
            <a:r>
              <a:rPr lang="es-ES" sz="2000" b="1" dirty="0" smtClean="0">
                <a:solidFill>
                  <a:schemeClr val="bg2"/>
                </a:solidFill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ebenfermedades.com/wp-content/uploads/2008/09/sistema-cardio-vascular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40" y="0"/>
            <a:ext cx="5000660" cy="1143000"/>
          </a:xfrm>
        </p:spPr>
        <p:txBody>
          <a:bodyPr/>
          <a:lstStyle/>
          <a:p>
            <a:pPr algn="ctr"/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Jokerman" pitchFamily="82" charset="0"/>
              </a:rPr>
              <a:t>CARDIOVASCULAR </a:t>
            </a:r>
            <a:b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Jokerman" pitchFamily="82" charset="0"/>
              </a:rPr>
            </a:b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Jokerman" pitchFamily="82" charset="0"/>
              </a:rPr>
              <a:t>SYSTEM </a:t>
            </a:r>
            <a:endParaRPr lang="es-ES" sz="3600" dirty="0">
              <a:solidFill>
                <a:schemeClr val="tx2">
                  <a:lumMod val="60000"/>
                  <a:lumOff val="40000"/>
                </a:schemeClr>
              </a:solidFill>
              <a:latin typeface="Jokerman" pitchFamily="82" charset="0"/>
            </a:endParaRPr>
          </a:p>
        </p:txBody>
      </p:sp>
      <p:graphicFrame>
        <p:nvGraphicFramePr>
          <p:cNvPr id="25" name="24 Diagrama"/>
          <p:cNvGraphicFramePr/>
          <p:nvPr/>
        </p:nvGraphicFramePr>
        <p:xfrm>
          <a:off x="428596" y="928670"/>
          <a:ext cx="550072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34 Conector angular"/>
          <p:cNvCxnSpPr/>
          <p:nvPr/>
        </p:nvCxnSpPr>
        <p:spPr bwMode="auto">
          <a:xfrm rot="16200000" flipH="1">
            <a:off x="6750859" y="4393413"/>
            <a:ext cx="785818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 bwMode="auto">
          <a:xfrm rot="5400000">
            <a:off x="-1356560" y="3071016"/>
            <a:ext cx="35719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 bwMode="auto">
          <a:xfrm rot="5400000">
            <a:off x="3830675" y="3090205"/>
            <a:ext cx="350046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 bwMode="auto">
          <a:xfrm>
            <a:off x="428596" y="4857760"/>
            <a:ext cx="1500198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 bwMode="auto">
          <a:xfrm>
            <a:off x="4214810" y="4857760"/>
            <a:ext cx="64294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52 Conector angular"/>
          <p:cNvCxnSpPr/>
          <p:nvPr/>
        </p:nvCxnSpPr>
        <p:spPr bwMode="auto">
          <a:xfrm rot="16200000" flipH="1">
            <a:off x="5464975" y="5107793"/>
            <a:ext cx="785818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 bwMode="auto">
          <a:xfrm>
            <a:off x="6000760" y="5000636"/>
            <a:ext cx="2357454" cy="13573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2"/>
                </a:solidFill>
                <a:latin typeface="Times New Roman" pitchFamily="18" charset="0"/>
              </a:rPr>
              <a:t>So the name itself indicates that 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53 Flecha doblada hacia arriba"/>
          <p:cNvSpPr/>
          <p:nvPr/>
        </p:nvSpPr>
        <p:spPr bwMode="auto">
          <a:xfrm rot="19483344">
            <a:off x="8002414" y="1722811"/>
            <a:ext cx="571504" cy="928694"/>
          </a:xfrm>
          <a:prstGeom prst="bentUpArrow">
            <a:avLst>
              <a:gd name="adj1" fmla="val 24826"/>
              <a:gd name="adj2" fmla="val 28102"/>
              <a:gd name="adj3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6572264" y="2500306"/>
            <a:ext cx="2357454" cy="200026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Cardiovascular system means the system of heart and blood vessels of human body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Rectángulo redondeado">
            <a:hlinkClick r:id="rId8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 bwMode="auto">
          <a:xfrm>
            <a:off x="2627784" y="260648"/>
            <a:ext cx="3873042" cy="93610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C30DA9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Jokerman" pitchFamily="82" charset="0"/>
              </a:rPr>
              <a:t>White Blood Cells </a:t>
            </a:r>
            <a:br>
              <a:rPr lang="en-US" sz="2800" b="1" dirty="0" smtClean="0">
                <a:solidFill>
                  <a:srgbClr val="002060"/>
                </a:solidFill>
                <a:latin typeface="Jokerman" pitchFamily="82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Jokerman" pitchFamily="82" charset="0"/>
              </a:rPr>
              <a:t>(WBCs)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323528" y="1700808"/>
            <a:ext cx="3456384" cy="4176464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They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are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cells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of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the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immune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system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involved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in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defendin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the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body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against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both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infectious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disease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and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foreign</a:t>
            </a:r>
            <a:r>
              <a:rPr lang="es-PA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sz="2400" b="1" dirty="0" err="1" smtClean="0">
                <a:solidFill>
                  <a:schemeClr val="bg2"/>
                </a:solidFill>
                <a:latin typeface="Times New Roman" pitchFamily="18" charset="0"/>
              </a:rPr>
              <a:t>materials</a:t>
            </a:r>
            <a:r>
              <a:rPr kumimoji="0" lang="es-PA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.</a:t>
            </a:r>
            <a:endParaRPr kumimoji="0" lang="es-PA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3 Imagen" descr="http://www.fi.edu/learn/heart/blood/images/large_white-cel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116502" cy="3816424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37 Grupo"/>
          <p:cNvGrpSpPr/>
          <p:nvPr/>
        </p:nvGrpSpPr>
        <p:grpSpPr>
          <a:xfrm>
            <a:off x="285720" y="260648"/>
            <a:ext cx="8072494" cy="6268758"/>
            <a:chOff x="285720" y="260648"/>
            <a:chExt cx="8072494" cy="6268758"/>
          </a:xfrm>
        </p:grpSpPr>
        <p:cxnSp>
          <p:nvCxnSpPr>
            <p:cNvPr id="30" name="29 Conector recto"/>
            <p:cNvCxnSpPr/>
            <p:nvPr/>
          </p:nvCxnSpPr>
          <p:spPr bwMode="auto">
            <a:xfrm rot="5400000">
              <a:off x="5608645" y="4035429"/>
              <a:ext cx="335758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19 Conector recto"/>
            <p:cNvCxnSpPr>
              <a:stCxn id="10" idx="2"/>
            </p:cNvCxnSpPr>
            <p:nvPr/>
          </p:nvCxnSpPr>
          <p:spPr bwMode="auto">
            <a:xfrm flipH="1">
              <a:off x="2356628" y="2348880"/>
              <a:ext cx="794" cy="3795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3 Rectángulo redondeado"/>
            <p:cNvSpPr/>
            <p:nvPr/>
          </p:nvSpPr>
          <p:spPr bwMode="auto">
            <a:xfrm>
              <a:off x="1187624" y="260648"/>
              <a:ext cx="3873042" cy="936104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rgbClr val="C30DA9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002060"/>
                  </a:solidFill>
                  <a:latin typeface="Jokerman" pitchFamily="82" charset="0"/>
                </a:rPr>
                <a:t>White Blood Cells </a:t>
              </a:r>
              <a:br>
                <a:rPr lang="en-US" sz="2800" b="1" dirty="0" smtClean="0">
                  <a:solidFill>
                    <a:srgbClr val="002060"/>
                  </a:solidFill>
                  <a:latin typeface="Jokerman" pitchFamily="82" charset="0"/>
                </a:rPr>
              </a:br>
              <a:r>
                <a:rPr lang="en-US" sz="2800" b="1" dirty="0" smtClean="0">
                  <a:solidFill>
                    <a:srgbClr val="002060"/>
                  </a:solidFill>
                  <a:latin typeface="Jokerman" pitchFamily="82" charset="0"/>
                </a:rPr>
                <a:t>(WBCs) 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 bwMode="auto">
            <a:xfrm>
              <a:off x="1000100" y="1714488"/>
              <a:ext cx="2714644" cy="634392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rgbClr val="C30DA9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Bodoni MT Black" pitchFamily="18" charset="0"/>
                </a:rPr>
                <a:t>THE GRANULOCYTES </a:t>
              </a:r>
            </a:p>
          </p:txBody>
        </p:sp>
        <p:sp>
          <p:nvSpPr>
            <p:cNvPr id="11" name="10 Rectángulo redondeado"/>
            <p:cNvSpPr/>
            <p:nvPr/>
          </p:nvSpPr>
          <p:spPr bwMode="auto">
            <a:xfrm>
              <a:off x="5286380" y="1785926"/>
              <a:ext cx="2857520" cy="562954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rgbClr val="C30DA9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Bodoni MT Black" pitchFamily="18" charset="0"/>
                </a:rPr>
                <a:t>THE</a:t>
              </a:r>
              <a:r>
                <a:rPr kumimoji="0" lang="es-ES" sz="16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Bodoni MT Black" pitchFamily="18" charset="0"/>
                </a:rPr>
                <a:t> AGRANULOCYTES </a:t>
              </a:r>
              <a:endPara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doni MT Black" pitchFamily="18" charset="0"/>
              </a:endParaRPr>
            </a:p>
          </p:txBody>
        </p:sp>
        <p:pic>
          <p:nvPicPr>
            <p:cNvPr id="35842" name="Picture 2" descr="Neutrophi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2714620"/>
              <a:ext cx="1285884" cy="1214446"/>
            </a:xfrm>
            <a:prstGeom prst="ellipse">
              <a:avLst/>
            </a:prstGeom>
            <a:noFill/>
          </p:spPr>
        </p:pic>
        <p:pic>
          <p:nvPicPr>
            <p:cNvPr id="35844" name="Picture 4" descr="Eosinophil 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4143380"/>
              <a:ext cx="1428760" cy="1143008"/>
            </a:xfrm>
            <a:prstGeom prst="rect">
              <a:avLst/>
            </a:prstGeom>
            <a:noFill/>
          </p:spPr>
        </p:pic>
        <p:pic>
          <p:nvPicPr>
            <p:cNvPr id="35846" name="Picture 6" descr="Basophil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158" y="5429264"/>
              <a:ext cx="1143008" cy="1100142"/>
            </a:xfrm>
            <a:prstGeom prst="ellipse">
              <a:avLst/>
            </a:prstGeom>
            <a:noFill/>
          </p:spPr>
        </p:pic>
        <p:sp>
          <p:nvSpPr>
            <p:cNvPr id="16" name="15 Flecha izquierda"/>
            <p:cNvSpPr/>
            <p:nvPr/>
          </p:nvSpPr>
          <p:spPr bwMode="auto">
            <a:xfrm>
              <a:off x="1785918" y="3000372"/>
              <a:ext cx="1643074" cy="92869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err="1" smtClean="0">
                  <a:hlinkClick r:id="rId8" action="ppaction://hlinkfile" tooltip="Neutrophil granulocyte"/>
                </a:rPr>
                <a:t>Neutrophil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16 Flecha izquierda"/>
            <p:cNvSpPr/>
            <p:nvPr/>
          </p:nvSpPr>
          <p:spPr bwMode="auto">
            <a:xfrm>
              <a:off x="1785918" y="5500702"/>
              <a:ext cx="1643074" cy="92869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9" action="ppaction://hlinkfile" tooltip="Basophil granulocyte"/>
                </a:rPr>
                <a:t>Basophil</a:t>
              </a:r>
              <a:endPara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17 Flecha izquierda"/>
            <p:cNvSpPr/>
            <p:nvPr/>
          </p:nvSpPr>
          <p:spPr bwMode="auto">
            <a:xfrm>
              <a:off x="1785918" y="4214818"/>
              <a:ext cx="1643074" cy="92869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err="1" smtClean="0">
                  <a:hlinkClick r:id="rId10" action="ppaction://hlinkfile" tooltip="Eosinophil granulocyte"/>
                </a:rPr>
                <a:t>Eosinophil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5848" name="Picture 8" descr="File:Monocyte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29190" y="3000372"/>
              <a:ext cx="1571636" cy="1357322"/>
            </a:xfrm>
            <a:prstGeom prst="ellipse">
              <a:avLst/>
            </a:prstGeom>
            <a:noFill/>
          </p:spPr>
        </p:pic>
        <p:pic>
          <p:nvPicPr>
            <p:cNvPr id="35850" name="Picture 10" descr="Lymphocyte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00628" y="4572008"/>
              <a:ext cx="1452568" cy="1535574"/>
            </a:xfrm>
            <a:prstGeom prst="ellipse">
              <a:avLst/>
            </a:prstGeom>
            <a:noFill/>
          </p:spPr>
        </p:pic>
        <p:sp>
          <p:nvSpPr>
            <p:cNvPr id="27" name="26 Flecha izquierda"/>
            <p:cNvSpPr/>
            <p:nvPr/>
          </p:nvSpPr>
          <p:spPr bwMode="auto">
            <a:xfrm>
              <a:off x="6715140" y="5000636"/>
              <a:ext cx="1643074" cy="92869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 err="1" smtClean="0">
                  <a:hlinkClick r:id="rId15" action="ppaction://hlinkfile" tooltip="Monocyte"/>
                </a:rPr>
                <a:t>Monocyte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27 Flecha izquierda"/>
            <p:cNvSpPr/>
            <p:nvPr/>
          </p:nvSpPr>
          <p:spPr bwMode="auto">
            <a:xfrm>
              <a:off x="6643702" y="3214686"/>
              <a:ext cx="1643074" cy="92869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b="1" dirty="0" err="1" smtClean="0">
                  <a:hlinkClick r:id="rId16" action="ppaction://hlinkfile" tooltip="Lymphocyte"/>
                </a:rPr>
                <a:t>Lymphocyte</a:t>
              </a:r>
              <a:endParaRPr lang="es-ES" b="1" dirty="0" smtClean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32 Conector recto"/>
            <p:cNvCxnSpPr/>
            <p:nvPr/>
          </p:nvCxnSpPr>
          <p:spPr bwMode="auto">
            <a:xfrm rot="5400000">
              <a:off x="4393405" y="1393017"/>
              <a:ext cx="21431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34 Conector recto"/>
            <p:cNvCxnSpPr/>
            <p:nvPr/>
          </p:nvCxnSpPr>
          <p:spPr bwMode="auto">
            <a:xfrm>
              <a:off x="2500298" y="1500174"/>
              <a:ext cx="421484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35 Conector recto"/>
            <p:cNvCxnSpPr/>
            <p:nvPr/>
          </p:nvCxnSpPr>
          <p:spPr bwMode="auto">
            <a:xfrm rot="5400000">
              <a:off x="2393935" y="1606537"/>
              <a:ext cx="21431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36 Conector recto"/>
            <p:cNvCxnSpPr/>
            <p:nvPr/>
          </p:nvCxnSpPr>
          <p:spPr bwMode="auto">
            <a:xfrm rot="5400000">
              <a:off x="6608777" y="1606537"/>
              <a:ext cx="21431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38 Rectángulo redondeado">
            <a:hlinkClick r:id="rId17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5580112" y="476672"/>
            <a:ext cx="252028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2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Is</a:t>
            </a:r>
            <a:r>
              <a:rPr kumimoji="0" lang="es-P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2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divided</a:t>
            </a:r>
            <a:r>
              <a:rPr kumimoji="0" lang="es-P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in</a:t>
            </a:r>
          </a:p>
        </p:txBody>
      </p:sp>
      <p:cxnSp>
        <p:nvCxnSpPr>
          <p:cNvPr id="26" name="25 Conector recto"/>
          <p:cNvCxnSpPr>
            <a:stCxn id="4" idx="3"/>
            <a:endCxn id="24" idx="1"/>
          </p:cNvCxnSpPr>
          <p:nvPr/>
        </p:nvCxnSpPr>
        <p:spPr bwMode="auto">
          <a:xfrm>
            <a:off x="5060666" y="728700"/>
            <a:ext cx="519446" cy="36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entromedicobellon.com/images/em/facial/bioestimulacion_plaquet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0"/>
            <a:ext cx="8001024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836778">
            <a:off x="0" y="928670"/>
            <a:ext cx="4843442" cy="1143000"/>
          </a:xfrm>
        </p:spPr>
        <p:txBody>
          <a:bodyPr/>
          <a:lstStyle/>
          <a:p>
            <a:pPr lvl="0" algn="ctr"/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Jokerman" pitchFamily="82" charset="0"/>
              </a:rPr>
              <a:t>THE  </a:t>
            </a:r>
            <a:r>
              <a:rPr lang="en-US" sz="5400" b="1" dirty="0" smtClean="0">
                <a:solidFill>
                  <a:srgbClr val="FFFF00"/>
                </a:solidFill>
                <a:latin typeface="Jokerman" pitchFamily="82" charset="0"/>
              </a:rPr>
              <a:t>PLATELETS</a:t>
            </a:r>
            <a:r>
              <a:rPr lang="es-ES" sz="4800" b="1" kern="1200" dirty="0" smtClean="0">
                <a:latin typeface="Jokerman" pitchFamily="82" charset="0"/>
              </a:rPr>
              <a:t/>
            </a:r>
            <a:br>
              <a:rPr lang="es-ES" sz="4800" b="1" kern="1200" dirty="0" smtClean="0">
                <a:latin typeface="Jokerman" pitchFamily="82" charset="0"/>
              </a:rPr>
            </a:br>
            <a:endParaRPr lang="es-ES" sz="5400" b="1" dirty="0">
              <a:latin typeface="Jokerman" pitchFamily="82" charset="0"/>
            </a:endParaRPr>
          </a:p>
        </p:txBody>
      </p:sp>
      <p:sp>
        <p:nvSpPr>
          <p:cNvPr id="4" name="3 Llamada de nube"/>
          <p:cNvSpPr/>
          <p:nvPr/>
        </p:nvSpPr>
        <p:spPr bwMode="auto">
          <a:xfrm>
            <a:off x="4499992" y="428604"/>
            <a:ext cx="4392488" cy="3360436"/>
          </a:xfrm>
          <a:prstGeom prst="cloudCallout">
            <a:avLst>
              <a:gd name="adj1" fmla="val -29890"/>
              <a:gd name="adj2" fmla="val 90046"/>
            </a:avLst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Platelets, or </a:t>
            </a:r>
            <a:r>
              <a:rPr lang="en-US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thrombocyte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are small irregular fragments of cell </a:t>
            </a:r>
            <a:r>
              <a:rPr lang="en-US" sz="2000" b="1" dirty="0" smtClean="0">
                <a:solidFill>
                  <a:schemeClr val="bg2"/>
                </a:solidFill>
                <a:latin typeface="Bodoni MT Black" pitchFamily="18" charset="0"/>
              </a:rPr>
              <a:t>.</a:t>
            </a:r>
          </a:p>
        </p:txBody>
      </p:sp>
      <p:pic>
        <p:nvPicPr>
          <p:cNvPr id="36868" name="Picture 4" descr="http://legacy.owensboro.kctcs.edu/gcaplan/anat2/notes/Platelets(k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3562332" cy="2662228"/>
          </a:xfrm>
          <a:prstGeom prst="ellipse">
            <a:avLst/>
          </a:prstGeom>
          <a:noFill/>
          <a:ln>
            <a:solidFill>
              <a:srgbClr val="29F20E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9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5940152" y="5085184"/>
            <a:ext cx="2952328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They are important to the coagulation of the blood</a:t>
            </a:r>
            <a:endParaRPr lang="es-E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-642974" y="285728"/>
          <a:ext cx="6643734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Picture 4" descr="http://www.goalfinder.com/images/HSCBLO1/Blood-plas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3787">
            <a:off x="5819831" y="3095282"/>
            <a:ext cx="2831691" cy="280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7 Rectángulo redondeado">
            <a:hlinkClick r:id="rId8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64" y="571480"/>
            <a:ext cx="6143636" cy="2143140"/>
          </a:xfrm>
        </p:spPr>
        <p:txBody>
          <a:bodyPr/>
          <a:lstStyle/>
          <a:p>
            <a:pPr algn="ctr"/>
            <a:r>
              <a:rPr lang="es-E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Jokerman" pitchFamily="82" charset="0"/>
              </a:rPr>
              <a:t>CHARACTERISTICS OF BLOOD </a:t>
            </a:r>
            <a:br>
              <a:rPr lang="es-E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Jokerman" pitchFamily="82" charset="0"/>
              </a:rPr>
            </a:br>
            <a:r>
              <a:rPr lang="es-ES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Jokerman" pitchFamily="82" charset="0"/>
              </a:rPr>
              <a:t>PLASMA</a:t>
            </a:r>
            <a:endParaRPr lang="es-E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34.imageshack.us/img134/1277/sistemacardiovascular.jpg"/>
          <p:cNvPicPr>
            <a:picLocks noChangeAspect="1" noChangeArrowheads="1"/>
          </p:cNvPicPr>
          <p:nvPr/>
        </p:nvPicPr>
        <p:blipFill>
          <a:blip r:embed="rId2" cstate="print"/>
          <a:srcRect l="28155" r="32039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 bwMode="auto">
          <a:xfrm rot="751793">
            <a:off x="3250275" y="2223035"/>
            <a:ext cx="3564205" cy="2288438"/>
          </a:xfrm>
          <a:prstGeom prst="roundRect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Transporting blood, nutrients and oxygen (O2) to all parts of the body.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Collect the waste products and carbon dioxide (CO2).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785794"/>
            <a:ext cx="7215206" cy="1143000"/>
          </a:xfrm>
        </p:spPr>
        <p:txBody>
          <a:bodyPr/>
          <a:lstStyle/>
          <a:p>
            <a:pPr algn="ctr"/>
            <a:r>
              <a:rPr lang="es-ES" sz="4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IMPORTANCE  OF THE CARDIOVASCULAR SYSTEM </a:t>
            </a:r>
            <a:r>
              <a:rPr lang="es-ES" sz="4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Ravie" pitchFamily="82" charset="0"/>
              </a:rPr>
              <a:t/>
            </a:r>
            <a:br>
              <a:rPr lang="es-ES" sz="48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Ravie" pitchFamily="82" charset="0"/>
              </a:rPr>
            </a:br>
            <a:endParaRPr lang="es-ES" sz="48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8918" name="Picture 6" descr="http://1.bp.blogspot.com/-HIatf44DjsI/TZjqdxDIOUI/AAAAAAAAAOM/aSaavZ9crmo/s1600/anacircu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3969">
            <a:off x="641952" y="1939024"/>
            <a:ext cx="2605865" cy="4364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1" name="10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mentnation.com/comments/thank_you_color_changing_3d_heart.gif"/>
          <p:cNvPicPr>
            <a:picLocks noChangeAspect="1" noChangeArrowheads="1" noCrop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 bwMode="auto">
          <a:xfrm>
            <a:off x="5929322" y="6000768"/>
            <a:ext cx="3000396" cy="64294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GOD BLESS</a:t>
            </a:r>
            <a:r>
              <a:rPr kumimoji="0" lang="es-ES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 YOU </a:t>
            </a:r>
            <a:endParaRPr kumimoji="0" lang="es-E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s.123rf.com/400wm/400/400/eraxion/eraxion0904/eraxion090400010/4696206-sistema-cardiovascular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29124" y="214290"/>
            <a:ext cx="4500594" cy="664371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156428">
            <a:off x="-743418" y="833868"/>
            <a:ext cx="7483407" cy="1143000"/>
          </a:xfrm>
        </p:spPr>
        <p:txBody>
          <a:bodyPr/>
          <a:lstStyle/>
          <a:p>
            <a:pPr algn="ctr"/>
            <a:r>
              <a:rPr lang="es-ES" sz="36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33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okerman" pitchFamily="82" charset="0"/>
              </a:rPr>
              <a:t>COMPONENTS OF CARDIOVASCULAR</a:t>
            </a:r>
            <a:br>
              <a:rPr lang="es-ES" sz="36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33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okerman" pitchFamily="82" charset="0"/>
              </a:rPr>
            </a:br>
            <a:r>
              <a:rPr lang="es-ES" sz="3600" dirty="0" smtClean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F3399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Jokerman" pitchFamily="82" charset="0"/>
              </a:rPr>
              <a:t> SYSTEM </a:t>
            </a:r>
            <a:endParaRPr lang="es-ES" sz="36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FF3399"/>
              </a:solidFill>
              <a:effectLst>
                <a:glow rad="101600">
                  <a:srgbClr val="92D050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  <p:sp>
        <p:nvSpPr>
          <p:cNvPr id="9" name="8 Rectángulo redondeado">
            <a:hlinkClick r:id="rId3" action="ppaction://hlinksldjump"/>
          </p:cNvPr>
          <p:cNvSpPr/>
          <p:nvPr/>
        </p:nvSpPr>
        <p:spPr bwMode="auto">
          <a:xfrm>
            <a:off x="1285852" y="4643446"/>
            <a:ext cx="2286016" cy="57150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  <a:t>Blood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  <a:t>Vessels</a:t>
            </a:r>
            <a:endParaRPr lang="es-ES" sz="2000" dirty="0" smtClean="0">
              <a:solidFill>
                <a:schemeClr val="bg1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10" name="9 Rectángulo redondeado">
            <a:hlinkClick r:id="rId4" action="ppaction://hlinksldjump"/>
          </p:cNvPr>
          <p:cNvSpPr/>
          <p:nvPr/>
        </p:nvSpPr>
        <p:spPr bwMode="auto">
          <a:xfrm>
            <a:off x="1357290" y="3143248"/>
            <a:ext cx="2286016" cy="5715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  <a:t>Heart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Jokerman" pitchFamily="82" charset="0"/>
            </a:endParaRPr>
          </a:p>
        </p:txBody>
      </p:sp>
      <p:sp>
        <p:nvSpPr>
          <p:cNvPr id="11" name="10 Rectángulo redondeado">
            <a:hlinkClick r:id="rId5" action="ppaction://hlinksldjump"/>
          </p:cNvPr>
          <p:cNvSpPr/>
          <p:nvPr/>
        </p:nvSpPr>
        <p:spPr bwMode="auto">
          <a:xfrm>
            <a:off x="1285852" y="6000768"/>
            <a:ext cx="2286016" cy="571504"/>
          </a:xfrm>
          <a:prstGeom prst="round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latin typeface="Jokerman" pitchFamily="82" charset="0"/>
              </a:rPr>
              <a:t>Blood</a:t>
            </a:r>
            <a:endParaRPr lang="es-ES" sz="2000" dirty="0" smtClean="0">
              <a:solidFill>
                <a:schemeClr val="bg1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15" name="14 Combinar"/>
          <p:cNvSpPr/>
          <p:nvPr/>
        </p:nvSpPr>
        <p:spPr bwMode="auto">
          <a:xfrm>
            <a:off x="2214546" y="2500306"/>
            <a:ext cx="642942" cy="357190"/>
          </a:xfrm>
          <a:prstGeom prst="flowChartMerg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Combinar"/>
          <p:cNvSpPr/>
          <p:nvPr/>
        </p:nvSpPr>
        <p:spPr bwMode="auto">
          <a:xfrm>
            <a:off x="2143108" y="5429264"/>
            <a:ext cx="642942" cy="357190"/>
          </a:xfrm>
          <a:prstGeom prst="flowChartMerg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Combinar"/>
          <p:cNvSpPr/>
          <p:nvPr/>
        </p:nvSpPr>
        <p:spPr bwMode="auto">
          <a:xfrm>
            <a:off x="2143108" y="4000504"/>
            <a:ext cx="642942" cy="357190"/>
          </a:xfrm>
          <a:prstGeom prst="flowChartMerg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5929322" y="2928934"/>
            <a:ext cx="1928826" cy="2071702"/>
          </a:xfrm>
          <a:prstGeom prst="ellipse">
            <a:avLst/>
          </a:prstGeom>
          <a:noFill/>
          <a:ln w="57150" cap="flat" cmpd="sng" algn="ctr">
            <a:solidFill>
              <a:srgbClr val="29F2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4071934" y="4357694"/>
            <a:ext cx="1428760" cy="1357322"/>
          </a:xfrm>
          <a:prstGeom prst="ellipse">
            <a:avLst/>
          </a:prstGeom>
          <a:noFill/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AutoShape 2" descr="data:image/jpg;base64,/9j/4AAQSkZJRgABAQAAAQABAAD/2wCEAAkGBhQSERQUExQWFRQVGBgXFxgXFRQXFRoYFxQVFxUXFRgXHCYeFxwkHRQUHy8gIycpLCwsFR4xNTAqNSYrLCkBCQoKDgwOGg8PGiwkHyUsLCwsLy0sLC8sLCwsLC0sLCosLCwsKiwwLCwsLCwsLCwsLCwsLCwsLCwsLCwsLCwsLP/AABEIAMMBAwMBIgACEQEDEQH/xAAcAAABBQEBAQAAAAAAAAAAAAAFAAMEBgcCAQj/xAA+EAABAwIDBQUFBgUEAwEAAAABAAIDBBEFITEGEkFRYRMicYGRBxQyobFCUmLB0fAjM3Lh8RUWQ4IkNZII/8QAGwEAAgMBAQEAAAAAAAAAAAAABAUCAwYBAAf/xAA2EQABAwIEAwUHBAEFAAAAAAABAAIDBBEFEiExE0FRIjJhcZEUgaGxwdHwFSMz4QYkNHKS8f/aAAwDAQACEQMRAD8Ao7YMkQooWk982aNeJ8kJZOnfeikJBX1pkjANEaqMSvZrcmjIDTzKdx3GTFSCIHvz5u6NByHmgrKprRvP0HzQWtrHSvc93HQchwCuiBJJKBr5mMY1jfP+yptBUkPBB0Kr2Nn/AMiXh3yjWHfECeGfoq7VSbz3HmSfmi6cWefJZvF5M1NGDvmPy/tR0kkkasukvQvF6F5eUmnqSFLZWcihoCejhdwVbmt5o6ColGguna6o3tTcqGCnnwFMkKTQALBUTue9+Z26MUVaSVPdUKuwS7pHJEfeELJFqn1FiB4dnHVT3PNkzvFRXVK7hmzUMhARJqmvcBdEKdxupbJDdRIHKfTu62A1Qj0+pdQNUNx2rtI0aEN+qg+/WGbvIKPjNd2sz36A5DwCgJjHCAwArH1mJvdUPcza+m6nPxU8B6qPJVOOpTBXrQrgxo2CWPqZZO84pBF8J2dfMRmGA8XKPBE1hBdm7lyRmhrt46qmaVwHZTXDaGGR4459w+v2XGLbB1EDd/d34zmHs7wt1toq9JEQta2b2idD3T34zkWuzaR4Ibt5sawxmsph/Dcf4kfGN3McwVGKfOicRwfgXLBpy/Oqz/C591/iLIsJroA7unwU4VN7H1UpY8xug6GrMTDGeRTtSzPxQssKIiouEy6xzUmEjdV1TWym7SlGzIZrxdhJeuuhmiKidv3l37422QJPyUEOC7JQpYE9bVPtpb88109xebuOXADgnGxDyUXtFIgfzOXM6LrgQNFXE9rna6lSpWtjhe7jaw8SqqVPxTEN8ho+FunXqoF0TAwtbc7lJcVqmTyhsfdaLeZ5lcpJJK9KF6ApmHYY6Z263zJ0HimaaAvcGjirXBuxN3G+Z5nmh55sgsN05wrDhVOzyGzBv4+ARHBMCpIrGUGU8tBe/wA1pOBPotPc4raaZnkTyWXwS56q2bNzA2uc9PJAsmdmsVsZsPg4P7Yt5f0rljHsmoqxu/COwfbRvw+YWRY77NZYpXRD4wcmnIuHNvNbjhmLbtrO010U/aLZ+OvhuLCVvwO4g628Ee5txmZuss1zY35KkXYefMeN18mVlC+J5Y8FrmmxBXkEvBaX7X8NG7DNu7sljHJzJboT6LLw+ysBzBLJo/Z5bA6Kau2Oso8Ut07dVEckUyQHtBE6KVd4xiIZH2bfjdqeiFMrwzTM/JQpZi4kk3JVbYLvzHZGS4rkpzFGe0dL9B903dPUzbuseOSa3URw/CpHnuNJtxRT3BouUjp4nyvAaCVAkjsSDwXsWRvyR6fAwCXPd5Bd0vZx3AYD1JuhzUC2mqbNwaVsn7jg0eOp9Aq64m+d7qRTVdij8hjeO8xqEV2GWuWZjlyXWytf2SLLk+HS037kTsw8L39FYcLrN4AXV82Zr2t3oZBeORpY4HQX0KyHDa9zHDor47ETZjxo5o9ePnkgpGmF+ZamgqW4hT8N24/Aqntns46kqHxuGV7tPAtOYIQBklloe2tSamjjkIu+E7hP4DmL+ZKzlyYQuD2rG4nTupqix3XZlzXm+uF7ZXWS3MSp0T8gkmI72SVWVHtlNgvRUOHFPR1l9QmHxG6n0NJz1XHloFypUzJnyZWlPbh3S4MuRn5IVPVOdqcuQVyw6nGYJysfoqTOLE25lU07g4nRMcYgdTsjse9e48lyVykkjFm0kkl0vLyM4HDZrnnj3R+anN1XFM20bB0v6rsNSx7sziVuqaIRQsYOQ+J1Kl02qsuCP3QSeH14Ks0mZRVk9ghXGzrrQU7c8RCulJiY6ZWv1P5LQdmsTDgNBf8Ad1hbK03VmwrFC0A52PXRFQVFjqlWI4WJWaFSf/0HFZsFm9128SeqwkrZfaHirqqisf8AhcHXOeRyyWa4XgW8d5+TdQOJRQma0FxWXlw2eR7IWi5t6a80OpqFztL+SfmwaUC5a63gbK9YbXiEARsaOtgSj9Jtw8ANc1pHHutN1QKsEpuf8dys0199ljMkJbqE0VstZPRVBtNTtBP247NPnzVB2o2Z92ls07zHDeY/gQfzRDJw5J6vB5YBm5KJszhPbyBug1cegV5q+zYwMjbugcRe56lBNlndlEX/AGnZA9AiT60PycEBUS5nELW4PRcCFriNTqq9iLzndDG1CL41Qu1FiDyQA07rq6ENLUoxN0rJ9AVN7ZdxPuhxc4cFIp5CVY5lghIqm7rFPVVCD3m5Hj1RrCKreh3T9koex5svaGTckeOBF0O+7mEHknFLlgnEjdA7Q/Qqx08faQ1EfOMnP8OeSzVyvNDXkONj8QLT4EZqlVTLOI5Eq+k0u1LP8jAeWSjxHyTTVJpKQvPIcTyUYKUyqtYDRGOvbRZmDh5wZNvmirKOIC2Z63SUJsmSSEyO6laIVEVv42+iKU+AvccmlTmYeIxnqE7UY6XXN7X5ZfRQn119T5oUl70/jjpKfVupT81YI43u6WHUlU16I4tiO+Q0fC35nmhpKOp48jbncrJ4zWiplDW91ug+q8SXoXTY7olJLXXC6TjaYrwwFcuFPhu6KwUJvEw9LeifEagYRJ3Lcj9UUYlcvZcVu6IiSFh8AnKSPNTCUxTt4p+6EedVoqduWNeMROKq3WgZfqhtl6Sog2Oiuy3GqJ1UgNNOTmCGgAn8Waq3vCm4rWbsbWfeNz5ZKvvnuUZEwuas7X1QhlICMx1FuKmRbxFw0kc7FLBcLa1rZJhe+jL2y5lWaDaox2DGtaBoN0EeBuFW4MvYlG05qCzMB8VXN5w1aQfAqRizxNR7htvxHebzLTqArtQ7YxyWZLEx7T8XdAOfWyZxzYuKojfJQus4C5hJvlx3TzU2x2OaM3VM9RdpjqWkX2O4/pZxTT7sTB0XD5lAMpZ3HXBabJwSKRj1uhG1t2hg5ABSm1Z0vkV2Kjooe6V20KJaFYyeRSJ2teMm2Kgx0dlJ3l1vroJaLBckYyVwc7dchij1p3S0+KnRNuQAh+IsL5DunJotb6qUZ7Wqqq25Ybt3uLW9fku6Oe7wgVU/ee48yVKFSWg8zkmaGl7R9uGp8EYxoZdxWbqp3VIZC3U3Px0TlBhTpTlk3mdPJFWYbEzm48zopYAaABkAo0rkM6Vzz4J1DQQ0rNQHO6nX0C93mfdCSZCS5lVvEPQegQsYhYaZ80zJUl2pTCSYBoCxj55HixK9K8SXTApKlexsubK5bObJtcA+YkNys0anx5KBgWGAAPeLk5tH5lWSGc8Tlp1tyCXT1OuVq2mEYKMgmm57D7q3YbJRsaGGkjc3S5AJI5lMYjs3hsoI7J0ROjmm4HlldV6PFCDnmOX70Us4012oI9Pkqm1GicSYWCbi/r90ExnYp9LeWI9tTnLfAzH9Y4IYyVW6jx90bjbvMOTmHNrhxugu1mFMhLZ4b+7yafgfxYfy6LuYSbboV0DqL/imac5J5DKaq6qYKpDPYbpxT1TCxPlR3z+XFNyz8TbzOSAYhidyQw5cT+isigLzogq/E2U7bn3DqnsTrt95PDQeC6wKk7WXP4W5nwHDzQUyFWjZuO0JdxcfkEdKOFHp5LL4e819bd+2rj+eaMTS3JP7sorpz0XjpfyUeZ6Wtb1W1lnsOypkdV5dUVw/GXxODmuII43VXbMpUNQpFhbqFVHVNk7L9VYNu8GFTCK6FouABOG89A+3oqZCMlpGxda0udDJnHIN0jhnkDboVQ8cwl9JVSQkfA45dNQfQotrs7LpDUwCnqCANPp/X2XMbV05qjR1Y45eKddOOY9VWWm6KZLGW6FJ+SYdIuZ6to1IQ2oxAnJuQ+atjjJS2rrY4+fuG6IT4oIxZubiPRcYc43uhlPDvOVjpIAAAB/lTlDY225qmifNWSh7jZo2CZ2iw3uNmbxO64DnbVNYHRkNc4i18hdWtlI33OV5HwloF9Lk8EHo6oODhy0Q/FdwsqcGghFdxSbHp423TT2pghSZHhMlRCslAvol7vdJepL2q9lZ0VUXYXCnYVS9pI1vC+aauIaLlfP4YjLII27k2T2H4DLN8DHO8AiH+1JWEbzd3x1WjbO1oaGsbZrdMtfE81xthhbonskuXNfmDw9UC+dxbmatnT4NTxyiOXf5qrtit9PJeucndwkmy5kitqEtvfda0NsLNUR05XTKhcSw2TQGausCEAXvaVK7Y8lPpqzfhlgcLseCbHg4fCR1UCOMqXRRkSs8RkoggHRWuYZGEP1CoIqHNOR4p4YvJzXOLR7srx+I/VQ06ytcL2XzB000DyxriLHqn56xz9So69uvFMADZDPe55u43K9BVpwWX+A0dT9VVkcwOfuFvEH5IepbdicYHLw6nzBH1+iMuCh1CmwNJ8EqmmyS0OAK2ssTnx3CDGROQ1Ga5mps7XXkUFkX2SFnxxWvsrDg9cWOaRwzRb2iua6qjlH/ACxNcfEXBv6BV6hj+SLbaygmlHEQi/m4qhnMBOai+Rkh3Gnu0QGamDhohdTh9r5onG6y6dY5qTXlhQk9NFUNuRqqvLEQm7K1mjYeCjuwqPwCKbVN5hI5cClBu1wUHCKb7SP02RUZoAyGQRGiY3XlnbiegQcz8xutJhtMIGhoO25Tm0Ff2dIyEfFI7fd/SMgLeV1U6asLH34aHzV4otiZq1xlc3s2H7TsgANBbVM1ns9ZHrOHDoPVXss1lnBL6qOaaozxEb3GvzVXdPmkZCj/APolO3K73eQy+acm2ZZIL07u8NWOyJHMKsSMOgV7qKoa3M5V0PKSefQvBsWG46FJSuFRZ45FVmyn4LPuStJ009VDMZXrAQb8s0wcA5pCyMD3QytkHI39FfYaqxyOivGD43FUwmlqDYOADHk/A4aeSyikxbeGevFE4MS9UpyviOy+iCqp61gu6x3BG4KKYvh81HLuSC3FjuDm8C08UTwyqhms2fung4eHFe0e1DZY+xqmdrGL7p0kZf7pUaq2eAu6mkErNd05SDy6KNhu30V7XP7svucNvzwPxUzEtjZWjeiHaxnQtIPqNUNptlqh7rNheTp8JUjCtoZYDkSLHQqyx+0aQNsSL8wLFdAiO5IXJPa2izWtf47eoTFLsg2nZv1RG+dIwbkf1W0CAVp7MOmIDQy+6c83fZA6orLjjJA6SWSzRwvdzj0HIqkbR42al3dbuMb8LRe3ieqsytdbLshZKiWFrs5u4+g8AFU6t5c4k6k39UxZTZaa5UjDsGfK8MY0ucdAExDwAsI6mke86boYIyuhTnktJpPZ9FCL1Mlz9xv5lEoG0bMjTMdw1N9FS6oANk2gwKSRuYn0WRuhIRDBGd+5yacvPgtVfsrQ1mQBp3nRzTvM8wVWdqPZ9PRxMdk+M3s9mYv1tovOkztsox4eaacOJ21A6+H/AIoUbrZJ18oIz/sgbK8nXX9OKfZV9UE6EhaaLEYyLDZPSnoieC7LVFSQY4zu/eOTfUonsVs22oLppb9jHr+J3BoVoxXajdAYyzGNsGtaRYDl1UwABdyqAfK+0YufgF1g/s/giA96lu427rPoSntqNgqase10NSIy1oZuuvYAX0y6qpVWOPcTn553UT/U3kW3lHjsGgaiHYbNJYvl92lvRGan2RzgfwZYpj+EgH5qq45gVRRuDZ4yzkT8J8Doi8GOyt+GQ+RV0wXGm1jOwqgJGO+9q3q081Jr2PNtkPPS1EDM1w4eGh+xWOe9r3t76keqsntG9nLqFwkjJfTv+F3FvR1vqqbBR90EnX8leY2jdJRVTOdYC433UwVmfdzPy8lomD07KOJjnhrp3gE7wuIwcwAD9rQqo7EYOJqyJjtAd53Kzc/yV/2np2vcXR59OAA08CAqniwu1M6G8j8sux9Pz7KBX7TveCN89OXyQGWvcdT+i8mgITD23CCc8uOq0rYmRN/bC4fOmfey05HRePYVGlCm1oQU0zxqjbdpJbZm/XdafmUkA7T93Xisynqh/aR0HoiUVLFFmGg9XC59ExVGJx70bbniMl3WS2QapqM16Nrn63UK2aGnGQNFvIKRLhUTvgcWHrp/ZQp4JIdcxzGi4FbnqpVPiHB2bTqCirPbvqEhL6WY9nsO6jb3j7LymxVFqTFevoq5idD2Zu34HfCfyUWOpcOK6YGyDM1QjxaejkMcw2/PRX2XExIO9Ynnx9VGMlrd66q0eKnijWzw7eYBxtG3vO8Bw80O6mLdSU6hxqOYhjBqeismzuxJqS6aV/Zw3O7xc7+kfmrQKajhFmQBxGV3neLiOKE1m0G98NmtbYNAyAaOAsoDsUOedx+XJRMrRoEZHQOJLn8+StJdSz7rJKWMN4bgDXX8QFatnvZ3SxskdBvNe/LeOZaDwH6rOcHrwHDxWgYXtGQQAcuCIge13eSrE6WVmkJIVU2uwSWmNpM2/ZcND+h6KpunzW/y08VdTlkguCPQ8wVh+1OAPop3Rv01aebeBVFTCWnMNkfg+JCcGGXR4+PiFEhq7EZnW6uWz21Yc3sZQHRvFnA8QVm8lV1T9LXZgjI3VLHPj1CYTsgqQWO35KP7QdlPc57sO9FJ34zbgfsnqFXsNu97WaFxDb+K06td79QPidnJCO0jNszb4m+evks+wCC9Q3pc+iYCQFhKyMtE+Ora3qbHx8fRaFV4myCFlNHm2P4jpvPPxH98lXaipubnMpOd81Ge0+eqWlxedVs2xtp2WYE3JLdcdouXjNNPcrQ1ASSkalSo6jP9Ecwuu3CBcgFVmnfmjNHE5xAAN+WareMpuETTScRhDtlsGFNZiFDNTutvOblyvbI+RWE1FAYnOjeLOjc5pv0K2rYOgfG9uRBtnkf2Csx9o0TjitS2MF1352zzKPddzATus03JFVPY3UHUfnuUPZKrEVSDzBbkbahGqiuu438Pi5aILR7HVps9sD9csuSPM2NrXDeNO8X15oaUO5JzQzRNvxCAfEp2ieHCzhwseWfFcz4AHC7HAW4FMGgqYr70UjbaksOQCakxUkcj81VcAWcEyAc43jdp6qJNRubkdUNqYrIpLVkhD6p3BQaddFOdt2Xduh24F4vXO6JIlIeyna3VAapwurRjtCY5HsN7tJGfCyrFWzVXU6XYyDqQoRKepnpgsUqjguUa61lmIGuMgARiFnaxuZzFx4hV1zbKzUPde2yA4i20rwNN4oeB3aI96cYrF+zHIdx2fqPqot1bdmmgROPEkDyGqqVlZsLmtC0eN12q1ZZRwAtbUlx5A/ZG9/JMe8hRfeP3wUaSdLWxLbS12UaI7Q1ljy5+CtWFYpvOHHhms9paz/COUFVukHO3Re1jcpNcyqj03W57LVlxbgUP9q2BdvROkaLvi7w/p+0gmzuPW3c90jzJWhRzCWJ1+LSCPJNmkSMssNVMko6oTDqvlOaXNKKpXOK05bK8cnOFvAlMxR8UHlFk540nFICtWAYwWSNOVr2PLdOR+RKBBzY62RrchvOA8Cbj5LqnyQ3H7smDxxAPooRNuSzqETXTFkbKk7tcL+SsfajmE3OfRCqOu3gP3misTgQBfTgqHMyHVNIaltS27VEkUJ5J4I6KW/0R7DNinzGzbG/r53U43E6AXVNTTAC735Qqph1C5xGRz0/stKwTZ0wMD3DvnMZ2IR7CcApcPbeQtlm1zGTb8lw6vE8tr5m1rDLwyRDYrG7t0uNXdmSEHJzcefl4IjguJdk2SV7u4xpc/wABw9Vjc+1LpKiWYWBle4mwGl8tdFbvazWmGnjgiN2uuZntOW9wYbeqyOnqLEhWSNLhbogIZ2wS8S3e8OX9q/f7tmsP4py62XrdrKgG7ZXDzVOjq08KnjwQZY8cynzKuBw7g9FpOF+0udlhIRI3jvAG6JS4vh1YLzQ7jzq5h3TyCyuKq6qVHVLvFkAs7XzXfZaWQ547sPVpt8leqzYCGYH3SpBP3JCAeuao2P4HPSu3ZWOHJ1rtPgVJhxIt0cR4XCsmEbTFzXQ1A7SFwzBsd0/eBOi618ZO1vkuS01QGktfnHx9dj+arN+3PNeJnEYmiV4YbsDjunokiQwLOuqXtcR9VtO0uDw4lH7xS2E1u/HxdzI5lZHiOEOa4gg3GuSuuA4oYXBzTpmLcTfJWzEq2jqRvSRhrzbeIyz4qprs3aGhTmam4YELwXM5HmPA9R0WHtww8jdSxR7g0zWiYoKRo/hMuepVQxCYEnK2en91F0ribKMWGQsYZBceYQjtt3vckE3S4k881PxKsDu4zTiUV2O2YdWVDIWcT3jybxKLjGRt+ZWdqiKiURtPZbueXj6AINBhjjo0nwBU6lBa3dORBX1TgWytPSQtijjbYCxJAJJ4kkrMfbBs1EwtmjiDCSQ8jIOyyXpWnLcruHviM2SMEHXXr+e9ZUX5KHLIiJjsbJmWi5IZjmg6pxPDI8dlRIJbFG6GfqhPu1iptJlZcms4KzDnSRPsVdMFxHO3H8uhWtbKVV4jrkDc5cLlYfh7gXDqr5WY57phszgbPlsxnA6DeI52uu0shF7q/GqYSNAG5IWXYpZ80rtd57j6uKYZGEy+dc9sokEqIkjadkTiY1M43g7pXMbGN5wZmBnrdNx1PPxV32DY7td9rN4njbTp0UGXa8FFz8Oenc07b9FmfuUkDrPaW9CCESp6kcCvoDHNn4cRp3QzMDZGi7HADIgcxr4L5xrcOfFI9mYc1xB4ZhGSx33WcpKh0NxGNBy5jyPQo/DV2zvmidHtTKwWbIW3VQilkHFPskeeSD4RabgrQtxASABzL+YVnfjb35ucT1v9bqXBj8g7kORdkX8eu7yVZpqUu+I+Ss2FUTWjeeLW0zsbqsXDtCjxley7m2HTr7lc9lKSmlp301SQ8y5kuzIcdCHc1i+2GCmirJYdQxxAPNuoK02KraH5FrR45m2liqf7WO/WXBuTGy9s87DVHxOFgFlcTp3DNIOevkdNlTmTrsVR5puLDJbXEbrc7FMyREa38FdlaUl4szBcgj1RKOqUltb1QNs1gvWTm+tlAwgoqPFHN0VgjxAa3sBxThxKSVpZF3WcXcT562VZ7TePRWahqQ0WFrBUSxCPUDVNaGudWExvdZvO25+wUb/QJOi9VjZikVhcH/6SVHGk/Am36ZR+P/ZV+hxBzfhOXIooMaBFiCL8tFX6SbJSO2upvjBOyDpa1zYx2vciM+JtGmaCV1WXggZfU9E7Uy2CHMl7ythiA1QWI175DwydD0XFNDc3WyewOLdqZrg/yxY/9lXPZVsY2tqiZADDFZzhzvoF9D0uERRNDYo2ssLAtAB9eKKALjfkkjyynjMZ7xHopoKr+2+DNqKV7TqASEUpZnA7r9eB4HwUmeIOaWnQiytc0EWQMT3QSteORuvlqtpezeWOyINr8FEcLFX32gbO7kps237yWfvcWGxFwlGUglq+hOka5jZRsefTzS7UJ2GQFD6iuaBex9E3Bi7AcwVZwnEXsgPb4mSZXOCteHt3nt5ceQUbbTaoVD2sZ/KhG60DQn7TvMoRLjBcN1ndadefgvKfC3P+EXXI28MdpW1c5qiGwa25/ZQjOuogTkB65K24R7OaqcjciPiRZvmVesH9jbI7OqpWjiWN19Tqrxd3dCWOY2I/vSAeA1PoLrNcEwV0j2ixcSRkFs2D4IKOMb3dcRdzRwHDPmpjqmgo22gYA8ZAgAm/Un1VJx3aR8rzdx166c1zSLtONz8kbGH1YEcTS1nO+5Vyw7FGiYAOFhmb62CxbHqj3irnkYLB73OHhfijlRiRYN4uN391rb94A6lF8Mxiip422gbJLqXP0z6KszZxYmyJFBwnFzQXbCwt8yqdR4BI+27G4+DSj9N7PZiLvaGZaHXnewRx3tLc3+WxrP6WgBDqnbqVxvxVd4xu4lFNjqj3Y2tHibn7Jtmz3YjecL20Gg/efyQqvqSTb934rupxySQ3c4lDpJeLiqHuB0amcTHjWQi69a7PM5cfBRJ6/fkc/dGZy42A0XE8m/kMm/M+KXYEDRSaABqhpZHSOBYNBzU+nxmQaEgcuHmE7WUcNULbrY5eDx8JPIjgh0cfMKS3LTguZyw6KXAbO0tkCp+L4U+B5a8WPyPUKA5aTiVGyopHki74xdruNhcm/RZs4JtBLxGr55i1D7HNlGxXgKmQ1fA5df1UNK6uLQUujldGbtRj3lJChMeaSp4SYfqJ8U+yoITnveV02+L9UxI2xUw0FDmWSNPuqskoBxUdE8BpxJKxhyDnAFecMrV2AumlDSVp3sZrHxTyCxDJG23rWbduYBPVbNR4owZF3qMh5qHhhpYo2QsY0AAfZGZAtc9VGxTBXx70sR32WzbxHhzXGXY3qjpeHO/K4FvIX5/ZWVxa9uozUOKvMbtyU/0k8QgWH45lfjlYWRqpYyqi3b7ruB4g8CrM1xog3U5iOWQdn5eKjbR7MxVrLg2fawePoVjW0Wws8DiHMuOBaCbhacK6akfuSacHD4SPyKL0e0McgtJb6/JDSRskPQpxS1NRRMsBnjP5ovmqrwYjUeOSr1bTbhsvras2do6gHeYy55WB8ViPtf2JjpDHJCbskuLciOZXmMfGdTcKqqlpqth4bS145H46rPsOeL58FdcFxnsSC0C/I6KiUFE+R1mDRHGxvb8TfRU1DRm0OqOwaaRsRzM7J0vbRaM32kzhtmusOluSH1e1sslyXG6pbanI34dF1HiXIE+KHdxTzTqOSjYb5ACrScTdIdeV/wDKZdUtubd518rG4QWIvfxsOitWAYIMiRcfL/KqDSTbmj+K1rcwFm/NVDG2Sxy70t+8LtPTgAuRi7fveq0n2g4I12GCQAb0LgAeQOVvDj5rF5QjuC12hWXdiEsBLo9ieaOHF28HKO3FLnIEoNZGsEpwQ7n/AGXHxMjbdcp66prJRHeym07nO0y6o5hWHwu/muPl/lDom2uvHTcrILNrotQ2MNZZ5N/zkjuLUNMwfwXOuNQ76hBXvAXIlJv9U3uErh1NzorGnK0Nbc+akBLdXsQA1zXb5j4BVlEtBAT9E8hkoGhjdf0VHljY78J+XordjVcIabdHxy+oaP1VLaL5+aY0zSG3WPxydjphGAD1TNRSluunNMWRmCQEWdmD+wu6TZp7s3Xay+pGvgiuMGjtLPnDXyuHs4vf4eZQOySsn+ksGVr2Xqh7UxX/AKFP1CDyKLJ+a9SVzEuqd02VPwl5EjSNd4JJLsndKjR/zt81vdHO7+Gbm53b+bQrxgk7icz+7JJKqDdaDEwMir+1cQjqu4N27N4257zRdLD53A5EpJKDe+VJmtMwnorNUwtlpT2gDrNuL87arKYqlwLwHEW09bJJLtTuFLB9WSjoVLkrngmzzy1/CSqPtpWPdTRhziRvE5nikkh7nMPNNahjfZnm3L6FBNmhaNxGt0WKSSFqP5SmWEj/AETPJQ52DeOSiNbmkkpMOiHqQM/vRTDzmB1HzKveGjdOWWTfqUkl2PvFWz/xNU3bH/1tR/1+pWFu4pJI5u6ydTt7z9FzGMkXwE953gvElCfuFWYT/uY/zkjMhyKYcNfL56rxJL2rZ1O4XkOZtwUxrbJJKL912DuErxdR6jx/NJJQRLtwq3tTKTUSC+QsB0HRBonm9rpJJ7F/GF8sxBx9rdrzPzRLDBeRt+a0nCKZshcHi4AyHAJJIKb+QLV4RpSvI6oLPCA45DVJJJLitIv/2Q=="/>
          <p:cNvSpPr>
            <a:spLocks noChangeAspect="1" noChangeArrowheads="1"/>
          </p:cNvSpPr>
          <p:nvPr/>
        </p:nvSpPr>
        <p:spPr bwMode="auto">
          <a:xfrm>
            <a:off x="6350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g;base64,/9j/4AAQSkZJRgABAQAAAQABAAD/2wCEAAkGBhQSERQUExQWFRQVGBgXFxgXFRQXFRoYFxQVFxUXFRgXHCYeFxwkHRQUHy8gIycpLCwsFR4xNTAqNSYrLCkBCQoKDgwOGg8PGiwkHyUsLCwsLy0sLC8sLCwsLC0sLCosLCwsKiwwLCwsLCwsLCwsLCwsLCwsLCwsLCwsLCwsLP/AABEIAMMBAwMBIgACEQEDEQH/xAAcAAABBQEBAQAAAAAAAAAAAAAFAAMEBgcCAQj/xAA+EAABAwIDBQUFBgUEAwEAAAABAAIDBBEFITEGEkFRYRMicYGRBxQyobFCUmLB0fAjM3Lh8RUWQ4IkNZII/8QAGwEAAgMBAQEAAAAAAAAAAAAABAUCAwYBAAf/xAA2EQABAwIEAwUHBAEFAAAAAAABAAIDBBEFEiExE0FRIjJhcZEUgaGxwdHwFSMz4QYkNHKS8f/aAAwDAQACEQMRAD8Ao7YMkQooWk982aNeJ8kJZOnfeikJBX1pkjANEaqMSvZrcmjIDTzKdx3GTFSCIHvz5u6NByHmgrKprRvP0HzQWtrHSvc93HQchwCuiBJJKBr5mMY1jfP+yptBUkPBB0Kr2Nn/AMiXh3yjWHfECeGfoq7VSbz3HmSfmi6cWefJZvF5M1NGDvmPy/tR0kkkasukvQvF6F5eUmnqSFLZWcihoCejhdwVbmt5o6ColGguna6o3tTcqGCnnwFMkKTQALBUTue9+Z26MUVaSVPdUKuwS7pHJEfeELJFqn1FiB4dnHVT3PNkzvFRXVK7hmzUMhARJqmvcBdEKdxupbJDdRIHKfTu62A1Qj0+pdQNUNx2rtI0aEN+qg+/WGbvIKPjNd2sz36A5DwCgJjHCAwArH1mJvdUPcza+m6nPxU8B6qPJVOOpTBXrQrgxo2CWPqZZO84pBF8J2dfMRmGA8XKPBE1hBdm7lyRmhrt46qmaVwHZTXDaGGR4459w+v2XGLbB1EDd/d34zmHs7wt1toq9JEQta2b2idD3T34zkWuzaR4Ibt5sawxmsph/Dcf4kfGN3McwVGKfOicRwfgXLBpy/Oqz/C591/iLIsJroA7unwU4VN7H1UpY8xug6GrMTDGeRTtSzPxQssKIiouEy6xzUmEjdV1TWym7SlGzIZrxdhJeuuhmiKidv3l37422QJPyUEOC7JQpYE9bVPtpb88109xebuOXADgnGxDyUXtFIgfzOXM6LrgQNFXE9rna6lSpWtjhe7jaw8SqqVPxTEN8ho+FunXqoF0TAwtbc7lJcVqmTyhsfdaLeZ5lcpJJK9KF6ApmHYY6Z263zJ0HimaaAvcGjirXBuxN3G+Z5nmh55sgsN05wrDhVOzyGzBv4+ARHBMCpIrGUGU8tBe/wA1pOBPotPc4raaZnkTyWXwS56q2bNzA2uc9PJAsmdmsVsZsPg4P7Yt5f0rljHsmoqxu/COwfbRvw+YWRY77NZYpXRD4wcmnIuHNvNbjhmLbtrO010U/aLZ+OvhuLCVvwO4g628Ee5txmZuss1zY35KkXYefMeN18mVlC+J5Y8FrmmxBXkEvBaX7X8NG7DNu7sljHJzJboT6LLw+ysBzBLJo/Z5bA6Kau2Oso8Ut07dVEckUyQHtBE6KVd4xiIZH2bfjdqeiFMrwzTM/JQpZi4kk3JVbYLvzHZGS4rkpzFGe0dL9B903dPUzbuseOSa3URw/CpHnuNJtxRT3BouUjp4nyvAaCVAkjsSDwXsWRvyR6fAwCXPd5Bd0vZx3AYD1JuhzUC2mqbNwaVsn7jg0eOp9Aq64m+d7qRTVdij8hjeO8xqEV2GWuWZjlyXWytf2SLLk+HS037kTsw8L39FYcLrN4AXV82Zr2t3oZBeORpY4HQX0KyHDa9zHDor47ETZjxo5o9ePnkgpGmF+ZamgqW4hT8N24/Aqntns46kqHxuGV7tPAtOYIQBklloe2tSamjjkIu+E7hP4DmL+ZKzlyYQuD2rG4nTupqix3XZlzXm+uF7ZXWS3MSp0T8gkmI72SVWVHtlNgvRUOHFPR1l9QmHxG6n0NJz1XHloFypUzJnyZWlPbh3S4MuRn5IVPVOdqcuQVyw6nGYJysfoqTOLE25lU07g4nRMcYgdTsjse9e48lyVykkjFm0kkl0vLyM4HDZrnnj3R+anN1XFM20bB0v6rsNSx7sziVuqaIRQsYOQ+J1Kl02qsuCP3QSeH14Ks0mZRVk9ghXGzrrQU7c8RCulJiY6ZWv1P5LQdmsTDgNBf8Ad1hbK03VmwrFC0A52PXRFQVFjqlWI4WJWaFSf/0HFZsFm9128SeqwkrZfaHirqqisf8AhcHXOeRyyWa4XgW8d5+TdQOJRQma0FxWXlw2eR7IWi5t6a80OpqFztL+SfmwaUC5a63gbK9YbXiEARsaOtgSj9Jtw8ANc1pHHutN1QKsEpuf8dys0199ljMkJbqE0VstZPRVBtNTtBP247NPnzVB2o2Z92ls07zHDeY/gQfzRDJw5J6vB5YBm5KJszhPbyBug1cegV5q+zYwMjbugcRe56lBNlndlEX/AGnZA9AiT60PycEBUS5nELW4PRcCFriNTqq9iLzndDG1CL41Qu1FiDyQA07rq6ENLUoxN0rJ9AVN7ZdxPuhxc4cFIp5CVY5lghIqm7rFPVVCD3m5Hj1RrCKreh3T9koex5svaGTckeOBF0O+7mEHknFLlgnEjdA7Q/Qqx08faQ1EfOMnP8OeSzVyvNDXkONj8QLT4EZqlVTLOI5Eq+k0u1LP8jAeWSjxHyTTVJpKQvPIcTyUYKUyqtYDRGOvbRZmDh5wZNvmirKOIC2Z63SUJsmSSEyO6laIVEVv42+iKU+AvccmlTmYeIxnqE7UY6XXN7X5ZfRQn119T5oUl70/jjpKfVupT81YI43u6WHUlU16I4tiO+Q0fC35nmhpKOp48jbncrJ4zWiplDW91ug+q8SXoXTY7olJLXXC6TjaYrwwFcuFPhu6KwUJvEw9LeifEagYRJ3Lcj9UUYlcvZcVu6IiSFh8AnKSPNTCUxTt4p+6EedVoqduWNeMROKq3WgZfqhtl6Sog2Oiuy3GqJ1UgNNOTmCGgAn8Waq3vCm4rWbsbWfeNz5ZKvvnuUZEwuas7X1QhlICMx1FuKmRbxFw0kc7FLBcLa1rZJhe+jL2y5lWaDaox2DGtaBoN0EeBuFW4MvYlG05qCzMB8VXN5w1aQfAqRizxNR7htvxHebzLTqArtQ7YxyWZLEx7T8XdAOfWyZxzYuKojfJQus4C5hJvlx3TzU2x2OaM3VM9RdpjqWkX2O4/pZxTT7sTB0XD5lAMpZ3HXBabJwSKRj1uhG1t2hg5ABSm1Z0vkV2Kjooe6V20KJaFYyeRSJ2teMm2Kgx0dlJ3l1vroJaLBckYyVwc7dchij1p3S0+KnRNuQAh+IsL5DunJotb6qUZ7Wqqq25Ybt3uLW9fku6Oe7wgVU/ee48yVKFSWg8zkmaGl7R9uGp8EYxoZdxWbqp3VIZC3U3Px0TlBhTpTlk3mdPJFWYbEzm48zopYAaABkAo0rkM6Vzz4J1DQQ0rNQHO6nX0C93mfdCSZCS5lVvEPQegQsYhYaZ80zJUl2pTCSYBoCxj55HixK9K8SXTApKlexsubK5bObJtcA+YkNys0anx5KBgWGAAPeLk5tH5lWSGc8Tlp1tyCXT1OuVq2mEYKMgmm57D7q3YbJRsaGGkjc3S5AJI5lMYjs3hsoI7J0ROjmm4HlldV6PFCDnmOX70Us4012oI9Pkqm1GicSYWCbi/r90ExnYp9LeWI9tTnLfAzH9Y4IYyVW6jx90bjbvMOTmHNrhxugu1mFMhLZ4b+7yafgfxYfy6LuYSbboV0DqL/imac5J5DKaq6qYKpDPYbpxT1TCxPlR3z+XFNyz8TbzOSAYhidyQw5cT+isigLzogq/E2U7bn3DqnsTrt95PDQeC6wKk7WXP4W5nwHDzQUyFWjZuO0JdxcfkEdKOFHp5LL4e819bd+2rj+eaMTS3JP7sorpz0XjpfyUeZ6Wtb1W1lnsOypkdV5dUVw/GXxODmuII43VXbMpUNQpFhbqFVHVNk7L9VYNu8GFTCK6FouABOG89A+3oqZCMlpGxda0udDJnHIN0jhnkDboVQ8cwl9JVSQkfA45dNQfQotrs7LpDUwCnqCANPp/X2XMbV05qjR1Y45eKddOOY9VWWm6KZLGW6FJ+SYdIuZ6to1IQ2oxAnJuQ+atjjJS2rrY4+fuG6IT4oIxZubiPRcYc43uhlPDvOVjpIAAAB/lTlDY225qmifNWSh7jZo2CZ2iw3uNmbxO64DnbVNYHRkNc4i18hdWtlI33OV5HwloF9Lk8EHo6oODhy0Q/FdwsqcGghFdxSbHp423TT2pghSZHhMlRCslAvol7vdJepL2q9lZ0VUXYXCnYVS9pI1vC+aauIaLlfP4YjLII27k2T2H4DLN8DHO8AiH+1JWEbzd3x1WjbO1oaGsbZrdMtfE81xthhbonskuXNfmDw9UC+dxbmatnT4NTxyiOXf5qrtit9PJeucndwkmy5kitqEtvfda0NsLNUR05XTKhcSw2TQGausCEAXvaVK7Y8lPpqzfhlgcLseCbHg4fCR1UCOMqXRRkSs8RkoggHRWuYZGEP1CoIqHNOR4p4YvJzXOLR7srx+I/VQ06ytcL2XzB000DyxriLHqn56xz9So69uvFMADZDPe55u43K9BVpwWX+A0dT9VVkcwOfuFvEH5IepbdicYHLw6nzBH1+iMuCh1CmwNJ8EqmmyS0OAK2ssTnx3CDGROQ1Ga5mps7XXkUFkX2SFnxxWvsrDg9cWOaRwzRb2iua6qjlH/ACxNcfEXBv6BV6hj+SLbaygmlHEQi/m4qhnMBOai+Rkh3Gnu0QGamDhohdTh9r5onG6y6dY5qTXlhQk9NFUNuRqqvLEQm7K1mjYeCjuwqPwCKbVN5hI5cClBu1wUHCKb7SP02RUZoAyGQRGiY3XlnbiegQcz8xutJhtMIGhoO25Tm0Ff2dIyEfFI7fd/SMgLeV1U6asLH34aHzV4otiZq1xlc3s2H7TsgANBbVM1ns9ZHrOHDoPVXss1lnBL6qOaaozxEb3GvzVXdPmkZCj/APolO3K73eQy+acm2ZZIL07u8NWOyJHMKsSMOgV7qKoa3M5V0PKSefQvBsWG46FJSuFRZ45FVmyn4LPuStJ009VDMZXrAQb8s0wcA5pCyMD3QytkHI39FfYaqxyOivGD43FUwmlqDYOADHk/A4aeSyikxbeGevFE4MS9UpyviOy+iCqp61gu6x3BG4KKYvh81HLuSC3FjuDm8C08UTwyqhms2fung4eHFe0e1DZY+xqmdrGL7p0kZf7pUaq2eAu6mkErNd05SDy6KNhu30V7XP7svucNvzwPxUzEtjZWjeiHaxnQtIPqNUNptlqh7rNheTp8JUjCtoZYDkSLHQqyx+0aQNsSL8wLFdAiO5IXJPa2izWtf47eoTFLsg2nZv1RG+dIwbkf1W0CAVp7MOmIDQy+6c83fZA6orLjjJA6SWSzRwvdzj0HIqkbR42al3dbuMb8LRe3ieqsytdbLshZKiWFrs5u4+g8AFU6t5c4k6k39UxZTZaa5UjDsGfK8MY0ucdAExDwAsI6mke86boYIyuhTnktJpPZ9FCL1Mlz9xv5lEoG0bMjTMdw1N9FS6oANk2gwKSRuYn0WRuhIRDBGd+5yacvPgtVfsrQ1mQBp3nRzTvM8wVWdqPZ9PRxMdk+M3s9mYv1tovOkztsox4eaacOJ21A6+H/AIoUbrZJ18oIz/sgbK8nXX9OKfZV9UE6EhaaLEYyLDZPSnoieC7LVFSQY4zu/eOTfUonsVs22oLppb9jHr+J3BoVoxXajdAYyzGNsGtaRYDl1UwABdyqAfK+0YufgF1g/s/giA96lu427rPoSntqNgqase10NSIy1oZuuvYAX0y6qpVWOPcTn553UT/U3kW3lHjsGgaiHYbNJYvl92lvRGan2RzgfwZYpj+EgH5qq45gVRRuDZ4yzkT8J8Doi8GOyt+GQ+RV0wXGm1jOwqgJGO+9q3q081Jr2PNtkPPS1EDM1w4eGh+xWOe9r3t76keqsntG9nLqFwkjJfTv+F3FvR1vqqbBR90EnX8leY2jdJRVTOdYC433UwVmfdzPy8lomD07KOJjnhrp3gE7wuIwcwAD9rQqo7EYOJqyJjtAd53Kzc/yV/2np2vcXR59OAA08CAqniwu1M6G8j8sux9Pz7KBX7TveCN89OXyQGWvcdT+i8mgITD23CCc8uOq0rYmRN/bC4fOmfey05HRePYVGlCm1oQU0zxqjbdpJbZm/XdafmUkA7T93Xisynqh/aR0HoiUVLFFmGg9XC59ExVGJx70bbniMl3WS2QapqM16Nrn63UK2aGnGQNFvIKRLhUTvgcWHrp/ZQp4JIdcxzGi4FbnqpVPiHB2bTqCirPbvqEhL6WY9nsO6jb3j7LymxVFqTFevoq5idD2Zu34HfCfyUWOpcOK6YGyDM1QjxaejkMcw2/PRX2XExIO9Ynnx9VGMlrd66q0eKnijWzw7eYBxtG3vO8Bw80O6mLdSU6hxqOYhjBqeismzuxJqS6aV/Zw3O7xc7+kfmrQKajhFmQBxGV3neLiOKE1m0G98NmtbYNAyAaOAsoDsUOedx+XJRMrRoEZHQOJLn8+StJdSz7rJKWMN4bgDXX8QFatnvZ3SxskdBvNe/LeOZaDwH6rOcHrwHDxWgYXtGQQAcuCIge13eSrE6WVmkJIVU2uwSWmNpM2/ZcND+h6KpunzW/y08VdTlkguCPQ8wVh+1OAPop3Rv01aebeBVFTCWnMNkfg+JCcGGXR4+PiFEhq7EZnW6uWz21Yc3sZQHRvFnA8QVm8lV1T9LXZgjI3VLHPj1CYTsgqQWO35KP7QdlPc57sO9FJ34zbgfsnqFXsNu97WaFxDb+K06td79QPidnJCO0jNszb4m+evks+wCC9Q3pc+iYCQFhKyMtE+Ora3qbHx8fRaFV4myCFlNHm2P4jpvPPxH98lXaipubnMpOd81Ge0+eqWlxedVs2xtp2WYE3JLdcdouXjNNPcrQ1ASSkalSo6jP9Ecwuu3CBcgFVmnfmjNHE5xAAN+WareMpuETTScRhDtlsGFNZiFDNTutvOblyvbI+RWE1FAYnOjeLOjc5pv0K2rYOgfG9uRBtnkf2Csx9o0TjitS2MF1352zzKPddzATus03JFVPY3UHUfnuUPZKrEVSDzBbkbahGqiuu438Pi5aILR7HVps9sD9csuSPM2NrXDeNO8X15oaUO5JzQzRNvxCAfEp2ieHCzhwseWfFcz4AHC7HAW4FMGgqYr70UjbaksOQCakxUkcj81VcAWcEyAc43jdp6qJNRubkdUNqYrIpLVkhD6p3BQaddFOdt2Xduh24F4vXO6JIlIeyna3VAapwurRjtCY5HsN7tJGfCyrFWzVXU6XYyDqQoRKepnpgsUqjguUa61lmIGuMgARiFnaxuZzFx4hV1zbKzUPde2yA4i20rwNN4oeB3aI96cYrF+zHIdx2fqPqot1bdmmgROPEkDyGqqVlZsLmtC0eN12q1ZZRwAtbUlx5A/ZG9/JMe8hRfeP3wUaSdLWxLbS12UaI7Q1ljy5+CtWFYpvOHHhms9paz/COUFVukHO3Re1jcpNcyqj03W57LVlxbgUP9q2BdvROkaLvi7w/p+0gmzuPW3c90jzJWhRzCWJ1+LSCPJNmkSMssNVMko6oTDqvlOaXNKKpXOK05bK8cnOFvAlMxR8UHlFk540nFICtWAYwWSNOVr2PLdOR+RKBBzY62RrchvOA8Cbj5LqnyQ3H7smDxxAPooRNuSzqETXTFkbKk7tcL+SsfajmE3OfRCqOu3gP3misTgQBfTgqHMyHVNIaltS27VEkUJ5J4I6KW/0R7DNinzGzbG/r53U43E6AXVNTTAC735Qqph1C5xGRz0/stKwTZ0wMD3DvnMZ2IR7CcApcPbeQtlm1zGTb8lw6vE8tr5m1rDLwyRDYrG7t0uNXdmSEHJzcefl4IjguJdk2SV7u4xpc/wABw9Vjc+1LpKiWYWBle4mwGl8tdFbvazWmGnjgiN2uuZntOW9wYbeqyOnqLEhWSNLhbogIZ2wS8S3e8OX9q/f7tmsP4py62XrdrKgG7ZXDzVOjq08KnjwQZY8cynzKuBw7g9FpOF+0udlhIRI3jvAG6JS4vh1YLzQ7jzq5h3TyCyuKq6qVHVLvFkAs7XzXfZaWQ547sPVpt8leqzYCGYH3SpBP3JCAeuao2P4HPSu3ZWOHJ1rtPgVJhxIt0cR4XCsmEbTFzXQ1A7SFwzBsd0/eBOi618ZO1vkuS01QGktfnHx9dj+arN+3PNeJnEYmiV4YbsDjunokiQwLOuqXtcR9VtO0uDw4lH7xS2E1u/HxdzI5lZHiOEOa4gg3GuSuuA4oYXBzTpmLcTfJWzEq2jqRvSRhrzbeIyz4qprs3aGhTmam4YELwXM5HmPA9R0WHtww8jdSxR7g0zWiYoKRo/hMuepVQxCYEnK2en91F0ribKMWGQsYZBceYQjtt3vckE3S4k881PxKsDu4zTiUV2O2YdWVDIWcT3jybxKLjGRt+ZWdqiKiURtPZbueXj6AINBhjjo0nwBU6lBa3dORBX1TgWytPSQtijjbYCxJAJJ4kkrMfbBs1EwtmjiDCSQ8jIOyyXpWnLcruHviM2SMEHXXr+e9ZUX5KHLIiJjsbJmWi5IZjmg6pxPDI8dlRIJbFG6GfqhPu1iptJlZcms4KzDnSRPsVdMFxHO3H8uhWtbKVV4jrkDc5cLlYfh7gXDqr5WY57phszgbPlsxnA6DeI52uu0shF7q/GqYSNAG5IWXYpZ80rtd57j6uKYZGEy+dc9sokEqIkjadkTiY1M43g7pXMbGN5wZmBnrdNx1PPxV32DY7td9rN4njbTp0UGXa8FFz8Oenc07b9FmfuUkDrPaW9CCESp6kcCvoDHNn4cRp3QzMDZGi7HADIgcxr4L5xrcOfFI9mYc1xB4ZhGSx33WcpKh0NxGNBy5jyPQo/DV2zvmidHtTKwWbIW3VQilkHFPskeeSD4RabgrQtxASABzL+YVnfjb35ucT1v9bqXBj8g7kORdkX8eu7yVZpqUu+I+Ss2FUTWjeeLW0zsbqsXDtCjxley7m2HTr7lc9lKSmlp301SQ8y5kuzIcdCHc1i+2GCmirJYdQxxAPNuoK02KraH5FrR45m2liqf7WO/WXBuTGy9s87DVHxOFgFlcTp3DNIOevkdNlTmTrsVR5puLDJbXEbrc7FMyREa38FdlaUl4szBcgj1RKOqUltb1QNs1gvWTm+tlAwgoqPFHN0VgjxAa3sBxThxKSVpZF3WcXcT562VZ7TePRWahqQ0WFrBUSxCPUDVNaGudWExvdZvO25+wUb/QJOi9VjZikVhcH/6SVHGk/Am36ZR+P/ZV+hxBzfhOXIooMaBFiCL8tFX6SbJSO2upvjBOyDpa1zYx2vciM+JtGmaCV1WXggZfU9E7Uy2CHMl7ythiA1QWI175DwydD0XFNDc3WyewOLdqZrg/yxY/9lXPZVsY2tqiZADDFZzhzvoF9D0uERRNDYo2ssLAtAB9eKKALjfkkjyynjMZ7xHopoKr+2+DNqKV7TqASEUpZnA7r9eB4HwUmeIOaWnQiytc0EWQMT3QSteORuvlqtpezeWOyINr8FEcLFX32gbO7kps237yWfvcWGxFwlGUglq+hOka5jZRsefTzS7UJ2GQFD6iuaBex9E3Bi7AcwVZwnEXsgPb4mSZXOCteHt3nt5ceQUbbTaoVD2sZ/KhG60DQn7TvMoRLjBcN1ndadefgvKfC3P+EXXI28MdpW1c5qiGwa25/ZQjOuogTkB65K24R7OaqcjciPiRZvmVesH9jbI7OqpWjiWN19Tqrxd3dCWOY2I/vSAeA1PoLrNcEwV0j2ixcSRkFs2D4IKOMb3dcRdzRwHDPmpjqmgo22gYA8ZAgAm/Un1VJx3aR8rzdx166c1zSLtONz8kbGH1YEcTS1nO+5Vyw7FGiYAOFhmb62CxbHqj3irnkYLB73OHhfijlRiRYN4uN391rb94A6lF8Mxiip422gbJLqXP0z6KszZxYmyJFBwnFzQXbCwt8yqdR4BI+27G4+DSj9N7PZiLvaGZaHXnewRx3tLc3+WxrP6WgBDqnbqVxvxVd4xu4lFNjqj3Y2tHibn7Jtmz3YjecL20Gg/efyQqvqSTb934rupxySQ3c4lDpJeLiqHuB0amcTHjWQi69a7PM5cfBRJ6/fkc/dGZy42A0XE8m/kMm/M+KXYEDRSaABqhpZHSOBYNBzU+nxmQaEgcuHmE7WUcNULbrY5eDx8JPIjgh0cfMKS3LTguZyw6KXAbO0tkCp+L4U+B5a8WPyPUKA5aTiVGyopHki74xdruNhcm/RZs4JtBLxGr55i1D7HNlGxXgKmQ1fA5df1UNK6uLQUujldGbtRj3lJChMeaSp4SYfqJ8U+yoITnveV02+L9UxI2xUw0FDmWSNPuqskoBxUdE8BpxJKxhyDnAFecMrV2AumlDSVp3sZrHxTyCxDJG23rWbduYBPVbNR4owZF3qMh5qHhhpYo2QsY0AAfZGZAtc9VGxTBXx70sR32WzbxHhzXGXY3qjpeHO/K4FvIX5/ZWVxa9uozUOKvMbtyU/0k8QgWH45lfjlYWRqpYyqi3b7ruB4g8CrM1xog3U5iOWQdn5eKjbR7MxVrLg2fawePoVjW0Wws8DiHMuOBaCbhacK6akfuSacHD4SPyKL0e0McgtJb6/JDSRskPQpxS1NRRMsBnjP5ovmqrwYjUeOSr1bTbhsvras2do6gHeYy55WB8ViPtf2JjpDHJCbskuLciOZXmMfGdTcKqqlpqth4bS145H46rPsOeL58FdcFxnsSC0C/I6KiUFE+R1mDRHGxvb8TfRU1DRm0OqOwaaRsRzM7J0vbRaM32kzhtmusOluSH1e1sslyXG6pbanI34dF1HiXIE+KHdxTzTqOSjYb5ACrScTdIdeV/wDKZdUtubd518rG4QWIvfxsOitWAYIMiRcfL/KqDSTbmj+K1rcwFm/NVDG2Sxy70t+8LtPTgAuRi7fveq0n2g4I12GCQAb0LgAeQOVvDj5rF5QjuC12hWXdiEsBLo9ieaOHF28HKO3FLnIEoNZGsEpwQ7n/AGXHxMjbdcp66prJRHeym07nO0y6o5hWHwu/muPl/lDom2uvHTcrILNrotQ2MNZZ5N/zkjuLUNMwfwXOuNQ76hBXvAXIlJv9U3uErh1NzorGnK0Nbc+akBLdXsQA1zXb5j4BVlEtBAT9E8hkoGhjdf0VHljY78J+XordjVcIabdHxy+oaP1VLaL5+aY0zSG3WPxydjphGAD1TNRSluunNMWRmCQEWdmD+wu6TZp7s3Xay+pGvgiuMGjtLPnDXyuHs4vf4eZQOySsn+ksGVr2Xqh7UxX/AKFP1CDyKLJ+a9SVzEuqd02VPwl5EjSNd4JJLsndKjR/zt81vdHO7+Gbm53b+bQrxgk7icz+7JJKqDdaDEwMir+1cQjqu4N27N4257zRdLD53A5EpJKDe+VJmtMwnorNUwtlpT2gDrNuL87arKYqlwLwHEW09bJJLtTuFLB9WSjoVLkrngmzzy1/CSqPtpWPdTRhziRvE5nikkh7nMPNNahjfZnm3L6FBNmhaNxGt0WKSSFqP5SmWEj/AETPJQ52DeOSiNbmkkpMOiHqQM/vRTDzmB1HzKveGjdOWWTfqUkl2PvFWz/xNU3bH/1tR/1+pWFu4pJI5u6ydTt7z9FzGMkXwE953gvElCfuFWYT/uY/zkjMhyKYcNfL56rxJL2rZ1O4XkOZtwUxrbJJKL912DuErxdR6jx/NJJQRLtwq3tTKTUSC+QsB0HRBonm9rpJJ7F/GF8sxBx9rdrzPzRLDBeRt+a0nCKZshcHi4AyHAJJIKb+QLV4RpSvI6oLPCA45DVJJJLitIv/2Q=="/>
          <p:cNvSpPr>
            <a:spLocks noChangeAspect="1" noChangeArrowheads="1"/>
          </p:cNvSpPr>
          <p:nvPr/>
        </p:nvSpPr>
        <p:spPr bwMode="auto">
          <a:xfrm>
            <a:off x="6350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2.bp.blogspot.com/_lAmi-EU_Aew/S7G6AiIgfrI/AAAAAAAAAq8/tQDcmeK24DM/s1600/blood_ce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072074"/>
            <a:ext cx="1714512" cy="158115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23 Conector recto"/>
          <p:cNvCxnSpPr>
            <a:stCxn id="10" idx="3"/>
          </p:cNvCxnSpPr>
          <p:nvPr/>
        </p:nvCxnSpPr>
        <p:spPr bwMode="auto">
          <a:xfrm>
            <a:off x="3643306" y="3429000"/>
            <a:ext cx="2428892" cy="71438"/>
          </a:xfrm>
          <a:prstGeom prst="line">
            <a:avLst/>
          </a:prstGeom>
          <a:ln>
            <a:solidFill>
              <a:srgbClr val="29F20E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 bwMode="auto">
          <a:xfrm>
            <a:off x="3643306" y="6286520"/>
            <a:ext cx="3571900" cy="1588"/>
          </a:xfrm>
          <a:prstGeom prst="line">
            <a:avLst/>
          </a:prstGeom>
          <a:ln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 bwMode="auto">
          <a:xfrm>
            <a:off x="3571868" y="4929198"/>
            <a:ext cx="50006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>
            <a:hlinkClick r:id="rId7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 de flecha"/>
          <p:cNvCxnSpPr/>
          <p:nvPr/>
        </p:nvCxnSpPr>
        <p:spPr bwMode="auto">
          <a:xfrm flipH="1">
            <a:off x="2411760" y="1412776"/>
            <a:ext cx="72008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6 Rectángulo redondeado"/>
          <p:cNvSpPr/>
          <p:nvPr/>
        </p:nvSpPr>
        <p:spPr bwMode="auto">
          <a:xfrm>
            <a:off x="3635896" y="2564904"/>
            <a:ext cx="2304256" cy="1584176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b="1" dirty="0" err="1" smtClean="0">
                <a:solidFill>
                  <a:schemeClr val="bg2"/>
                </a:solidFill>
                <a:latin typeface="Times New Roman" pitchFamily="18" charset="0"/>
              </a:rPr>
              <a:t>It`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located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in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the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middle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of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the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chest</a:t>
            </a: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, </a:t>
            </a:r>
            <a:r>
              <a:rPr kumimoji="0" lang="es-PA" sz="1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called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the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mediastinum</a:t>
            </a:r>
            <a:endParaRPr kumimoji="0" lang="es-PA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7 Conector recto de flecha"/>
          <p:cNvCxnSpPr/>
          <p:nvPr/>
        </p:nvCxnSpPr>
        <p:spPr bwMode="auto">
          <a:xfrm>
            <a:off x="4644008" y="1700808"/>
            <a:ext cx="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Rectángulo redondeado"/>
          <p:cNvSpPr/>
          <p:nvPr/>
        </p:nvSpPr>
        <p:spPr bwMode="auto">
          <a:xfrm>
            <a:off x="6300192" y="2276872"/>
            <a:ext cx="2448272" cy="194421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HAVE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4  </a:t>
            </a: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valves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PA" b="1" dirty="0" err="1" smtClean="0">
                <a:solidFill>
                  <a:schemeClr val="bg2"/>
                </a:solidFill>
                <a:latin typeface="Times New Roman" pitchFamily="18" charset="0"/>
              </a:rPr>
              <a:t>Aortic</a:t>
            </a:r>
            <a:r>
              <a:rPr lang="es-PA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s-PA" b="1" dirty="0" err="1" smtClean="0">
                <a:solidFill>
                  <a:schemeClr val="bg2"/>
                </a:solidFill>
                <a:latin typeface="Times New Roman" pitchFamily="18" charset="0"/>
              </a:rPr>
              <a:t>valve</a:t>
            </a:r>
            <a:r>
              <a:rPr lang="es-PA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Pulmonary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valve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PA" b="1" dirty="0" smtClean="0">
                <a:solidFill>
                  <a:schemeClr val="bg2"/>
                </a:solidFill>
                <a:latin typeface="Times New Roman" pitchFamily="18" charset="0"/>
              </a:rPr>
              <a:t>Mitral </a:t>
            </a:r>
            <a:r>
              <a:rPr lang="es-PA" b="1" dirty="0" err="1" smtClean="0">
                <a:solidFill>
                  <a:schemeClr val="bg2"/>
                </a:solidFill>
                <a:latin typeface="Times New Roman" pitchFamily="18" charset="0"/>
              </a:rPr>
              <a:t>valve</a:t>
            </a:r>
            <a:endParaRPr lang="es-PA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Tricuspid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valve</a:t>
            </a: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899592" y="2276872"/>
            <a:ext cx="2304256" cy="1296144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HAVE: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PA" b="1" dirty="0" smtClean="0">
                <a:solidFill>
                  <a:schemeClr val="bg2"/>
                </a:solidFill>
                <a:latin typeface="Times New Roman" pitchFamily="18" charset="0"/>
              </a:rPr>
              <a:t>2 </a:t>
            </a:r>
            <a:r>
              <a:rPr lang="es-PA" b="1" dirty="0" err="1" smtClean="0">
                <a:solidFill>
                  <a:schemeClr val="bg2"/>
                </a:solidFill>
                <a:latin typeface="Times New Roman" pitchFamily="18" charset="0"/>
              </a:rPr>
              <a:t>atriums</a:t>
            </a:r>
            <a:r>
              <a:rPr lang="es-PA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2 </a:t>
            </a:r>
            <a:r>
              <a:rPr kumimoji="0" lang="es-PA" sz="1800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ventricles</a:t>
            </a:r>
            <a:endParaRPr kumimoji="0" lang="es-PA" sz="1800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A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  <a:endParaRPr kumimoji="0" lang="es-PA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 bwMode="auto">
          <a:xfrm>
            <a:off x="6516216" y="1484784"/>
            <a:ext cx="50405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272202" cy="1357322"/>
          </a:xfrm>
          <a:prstGeom prst="ellipse">
            <a:avLst/>
          </a:prstGeom>
          <a:solidFill>
            <a:schemeClr val="accent2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ES" sz="6000" b="1" dirty="0" smtClean="0">
                <a:ln>
                  <a:solidFill>
                    <a:srgbClr val="C30DA9"/>
                  </a:solidFill>
                </a:ln>
                <a:solidFill>
                  <a:schemeClr val="bg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Jokerman" pitchFamily="82" charset="0"/>
              </a:rPr>
              <a:t>THE HEART </a:t>
            </a:r>
            <a:endParaRPr lang="es-ES" sz="6000" b="1" dirty="0">
              <a:ln>
                <a:solidFill>
                  <a:srgbClr val="C30DA9"/>
                </a:solidFill>
              </a:ln>
              <a:solidFill>
                <a:schemeClr val="bg2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  <p:pic>
        <p:nvPicPr>
          <p:cNvPr id="20" name="Picture 4" descr="http://www.starsandseas.com/SAS_Images/SAS_Physiol_Images/SAS%20cardiopics/heart_chamber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104"/>
            <a:ext cx="2288332" cy="19847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Picture 2" descr="http://www.heartandcoeur.com/images/heart/valves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323022" cy="18551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21 Rectángulo redondeado">
            <a:hlinkClick r:id="rId6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2" descr="C:\Users\Monica Santiago\Pictures\images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365104"/>
            <a:ext cx="2304255" cy="2223690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tarsandseas.com/SAS_Images/SAS_Physiol_Images/SAS%20cardiopics/heart_chamber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5"/>
            <a:ext cx="6552728" cy="51125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3 Rectángulo redondeado"/>
          <p:cNvSpPr/>
          <p:nvPr/>
        </p:nvSpPr>
        <p:spPr bwMode="auto">
          <a:xfrm>
            <a:off x="2915816" y="5877272"/>
            <a:ext cx="403244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A" b="1" dirty="0" smtClean="0">
                <a:solidFill>
                  <a:schemeClr val="bg2"/>
                </a:solidFill>
              </a:rPr>
              <a:t>PARTS OF THE HEART </a:t>
            </a:r>
            <a:endParaRPr kumimoji="0" lang="es-PA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2987824" y="5805264"/>
            <a:ext cx="403244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LOCALITATION OF THE HEART </a:t>
            </a:r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Monica Santiago\Pictures\images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6672"/>
            <a:ext cx="6120680" cy="4671962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artandcoeur.com/images/heart/val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6336704" cy="50603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4 Rectángulo redondeado"/>
          <p:cNvSpPr/>
          <p:nvPr/>
        </p:nvSpPr>
        <p:spPr bwMode="auto">
          <a:xfrm>
            <a:off x="2915816" y="6021288"/>
            <a:ext cx="403244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VALVES OF THE HEART </a:t>
            </a: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272202" cy="1357322"/>
          </a:xfrm>
          <a:prstGeom prst="ellipse">
            <a:avLst/>
          </a:prstGeom>
          <a:solidFill>
            <a:schemeClr val="accent2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s-ES" sz="6000" b="1" dirty="0" smtClean="0">
                <a:ln>
                  <a:solidFill>
                    <a:srgbClr val="C30DA9"/>
                  </a:solidFill>
                </a:ln>
                <a:solidFill>
                  <a:schemeClr val="bg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Jokerman" pitchFamily="82" charset="0"/>
              </a:rPr>
              <a:t>THE HEART </a:t>
            </a:r>
            <a:endParaRPr lang="es-ES" sz="6000" b="1" dirty="0">
              <a:ln>
                <a:solidFill>
                  <a:srgbClr val="C30DA9"/>
                </a:solidFill>
              </a:ln>
              <a:solidFill>
                <a:schemeClr val="bg2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Jokerman" pitchFamily="82" charset="0"/>
            </a:endParaRPr>
          </a:p>
        </p:txBody>
      </p:sp>
      <p:sp>
        <p:nvSpPr>
          <p:cNvPr id="16" name="15 Llamada con línea 3"/>
          <p:cNvSpPr/>
          <p:nvPr/>
        </p:nvSpPr>
        <p:spPr bwMode="auto">
          <a:xfrm>
            <a:off x="928662" y="2285992"/>
            <a:ext cx="3000396" cy="78296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0105"/>
              <a:gd name="adj8" fmla="val 39014"/>
            </a:avLst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  <a:effectLst>
            <a:glow rad="101600">
              <a:srgbClr val="C30DA9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A muscular organ and its size is like a closed hand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1187624" y="1772816"/>
            <a:ext cx="812608" cy="370300"/>
          </a:xfrm>
          <a:prstGeom prst="roundRect">
            <a:avLst/>
          </a:prstGeom>
          <a:solidFill>
            <a:schemeClr val="tx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chemeClr val="bg2"/>
                </a:solidFill>
                <a:latin typeface="Times New Roman" pitchFamily="18" charset="0"/>
              </a:rPr>
              <a:t>IT´S</a:t>
            </a:r>
            <a:r>
              <a:rPr lang="es-ES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1285852" y="4572008"/>
            <a:ext cx="2643206" cy="94522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kumimoji="0" lang="es-ES" sz="1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lood</a:t>
            </a:r>
            <a:r>
              <a:rPr kumimoji="0" lang="es-ES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es-ES" sz="1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pumping</a:t>
            </a:r>
            <a:r>
              <a:rPr kumimoji="0" lang="es-ES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Times New Roman" pitchFamily="18" charset="0"/>
              </a:rPr>
              <a:t>to</a:t>
            </a:r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kumimoji="0" lang="es-ES" sz="1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all</a:t>
            </a:r>
            <a:r>
              <a:rPr kumimoji="0" lang="es-ES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es-ES" sz="1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parts</a:t>
            </a:r>
            <a:r>
              <a:rPr kumimoji="0" lang="es-ES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of </a:t>
            </a:r>
            <a:r>
              <a:rPr kumimoji="0" lang="es-ES" sz="1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the</a:t>
            </a:r>
            <a:r>
              <a:rPr kumimoji="0" lang="es-ES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es-ES" sz="1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body</a:t>
            </a:r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25 Rectángulo redondeado">
            <a:hlinkClick r:id="rId2" action="ppaction://hlinksldjump"/>
          </p:cNvPr>
          <p:cNvSpPr/>
          <p:nvPr/>
        </p:nvSpPr>
        <p:spPr bwMode="auto">
          <a:xfrm>
            <a:off x="5286380" y="5072074"/>
            <a:ext cx="2857520" cy="1357322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Heart have three  layers: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Pericardium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Myocardium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Endocardium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32" name="31 Conector recto de flecha"/>
          <p:cNvCxnSpPr>
            <a:endCxn id="18" idx="3"/>
          </p:cNvCxnSpPr>
          <p:nvPr/>
        </p:nvCxnSpPr>
        <p:spPr bwMode="auto">
          <a:xfrm flipH="1">
            <a:off x="2000232" y="1714487"/>
            <a:ext cx="857256" cy="243479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24" descr="http://biologiavillanueva.wikispaces.com/file/view/circulatorio_movimientos_del_coraz%C3%B3n.gif/73971371/circulatorio_movimientos_del_coraz%C3%B3n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0736">
            <a:off x="4235897" y="1434951"/>
            <a:ext cx="3588500" cy="3376342"/>
          </a:xfrm>
          <a:prstGeom prst="rect">
            <a:avLst/>
          </a:prstGeom>
          <a:noFill/>
          <a:effectLst>
            <a:glow rad="101600">
              <a:srgbClr val="FFFF00">
                <a:alpha val="40000"/>
              </a:srgbClr>
            </a:glow>
          </a:effectLst>
        </p:spPr>
      </p:pic>
      <p:sp>
        <p:nvSpPr>
          <p:cNvPr id="35" name="34 Rectángulo redondeado"/>
          <p:cNvSpPr/>
          <p:nvPr/>
        </p:nvSpPr>
        <p:spPr bwMode="auto">
          <a:xfrm>
            <a:off x="1835696" y="3573016"/>
            <a:ext cx="1571636" cy="357190"/>
          </a:xfrm>
          <a:prstGeom prst="roundRect">
            <a:avLst/>
          </a:prstGeom>
          <a:solidFill>
            <a:schemeClr val="tx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002060"/>
                </a:solidFill>
                <a:latin typeface="Times New Roman" pitchFamily="18" charset="0"/>
              </a:rPr>
              <a:t>its</a:t>
            </a:r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Times New Roman" pitchFamily="18" charset="0"/>
              </a:rPr>
              <a:t>function</a:t>
            </a:r>
            <a:r>
              <a:rPr lang="es-ES" b="1" dirty="0" smtClean="0">
                <a:solidFill>
                  <a:srgbClr val="002060"/>
                </a:solidFill>
                <a:latin typeface="Times New Roman" pitchFamily="18" charset="0"/>
              </a:rPr>
              <a:t> is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36 Conector recto"/>
          <p:cNvCxnSpPr>
            <a:stCxn id="35" idx="2"/>
          </p:cNvCxnSpPr>
          <p:nvPr/>
        </p:nvCxnSpPr>
        <p:spPr bwMode="auto">
          <a:xfrm rot="16200000" flipH="1">
            <a:off x="2407199" y="4144521"/>
            <a:ext cx="500068" cy="7143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42 Rectángulo redondeado"/>
          <p:cNvSpPr/>
          <p:nvPr/>
        </p:nvSpPr>
        <p:spPr bwMode="auto">
          <a:xfrm>
            <a:off x="4357686" y="4857760"/>
            <a:ext cx="642942" cy="357190"/>
          </a:xfrm>
          <a:prstGeom prst="roundRect">
            <a:avLst/>
          </a:prstGeom>
          <a:solidFill>
            <a:schemeClr val="tx2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chemeClr val="bg2"/>
                </a:solidFill>
                <a:latin typeface="Times New Roman" pitchFamily="18" charset="0"/>
              </a:rPr>
              <a:t>AND </a:t>
            </a:r>
            <a:r>
              <a:rPr lang="es-ES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46 Conector recto"/>
          <p:cNvCxnSpPr/>
          <p:nvPr/>
        </p:nvCxnSpPr>
        <p:spPr bwMode="auto">
          <a:xfrm>
            <a:off x="4000496" y="5357826"/>
            <a:ext cx="1357322" cy="158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49 Rectángulo redondeado">
            <a:hlinkClick r:id="rId4" action="ppaction://hlinksldjump"/>
          </p:cNvPr>
          <p:cNvSpPr/>
          <p:nvPr/>
        </p:nvSpPr>
        <p:spPr bwMode="auto">
          <a:xfrm>
            <a:off x="214282" y="285728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50 Rectángulo redondeado">
            <a:hlinkClick r:id="rId4" action="ppaction://hlinksldjump"/>
          </p:cNvPr>
          <p:cNvSpPr/>
          <p:nvPr/>
        </p:nvSpPr>
        <p:spPr bwMode="auto">
          <a:xfrm>
            <a:off x="214282" y="214290"/>
            <a:ext cx="785818" cy="428604"/>
          </a:xfrm>
          <a:prstGeom prst="roundRect">
            <a:avLst/>
          </a:prstGeom>
          <a:solidFill>
            <a:srgbClr val="29F2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err="1" smtClean="0">
                <a:solidFill>
                  <a:schemeClr val="bg2"/>
                </a:solidFill>
                <a:latin typeface="Times New Roman" pitchFamily="18" charset="0"/>
              </a:rPr>
              <a:t>Index</a:t>
            </a:r>
            <a:r>
              <a:rPr lang="es-ES" dirty="0" smtClean="0">
                <a:latin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Azul">
  <a:themeElements>
    <a:clrScheme name="Tema de Offic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813</Words>
  <Application>Microsoft Office PowerPoint</Application>
  <PresentationFormat>Presentación en pantalla (4:3)</PresentationFormat>
  <Paragraphs>198</Paragraphs>
  <Slides>35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Plantilla de diseño Azul</vt:lpstr>
      <vt:lpstr>CARDIOVASCULAR SYSTEM </vt:lpstr>
      <vt:lpstr>Presentación de PowerPoint</vt:lpstr>
      <vt:lpstr>CARDIOVASCULAR  SYSTEM </vt:lpstr>
      <vt:lpstr>COMPONENTS OF CARDIOVASCULAR  SYSTEM </vt:lpstr>
      <vt:lpstr>THE HEART </vt:lpstr>
      <vt:lpstr>Presentación de PowerPoint</vt:lpstr>
      <vt:lpstr>Presentación de PowerPoint</vt:lpstr>
      <vt:lpstr>Presentación de PowerPoint</vt:lpstr>
      <vt:lpstr>THE HEART </vt:lpstr>
      <vt:lpstr>LAYERS  OF  THE HEART </vt:lpstr>
      <vt:lpstr>THE ENDOCARDIUM</vt:lpstr>
      <vt:lpstr>THE MYOCARDIUM</vt:lpstr>
      <vt:lpstr>THE PERICARDIUM </vt:lpstr>
      <vt:lpstr>PHYSIOLOGY OF THE  CARDIOVASCULAR SYSTEM  </vt:lpstr>
      <vt:lpstr>Presentación de PowerPoint</vt:lpstr>
      <vt:lpstr>Presentación de PowerPoint</vt:lpstr>
      <vt:lpstr>Presentación de PowerPoint</vt:lpstr>
      <vt:lpstr>Minor  Circulation  </vt:lpstr>
      <vt:lpstr>Major Circulation  </vt:lpstr>
      <vt:lpstr>CARDIAC   SOUNDS </vt:lpstr>
      <vt:lpstr> </vt:lpstr>
      <vt:lpstr> ARTERIES </vt:lpstr>
      <vt:lpstr>Presentación de PowerPoint</vt:lpstr>
      <vt:lpstr>Presentación de PowerPoint</vt:lpstr>
      <vt:lpstr> CAPILLARIES </vt:lpstr>
      <vt:lpstr>VEINS </vt:lpstr>
      <vt:lpstr>Presentación de PowerPoint</vt:lpstr>
      <vt:lpstr>Presentación de PowerPoint</vt:lpstr>
      <vt:lpstr>RED   BLOOD   CELLS  (RBCs)   </vt:lpstr>
      <vt:lpstr>Presentación de PowerPoint</vt:lpstr>
      <vt:lpstr>Presentación de PowerPoint</vt:lpstr>
      <vt:lpstr> THE  PLATELETS </vt:lpstr>
      <vt:lpstr>CHARACTERISTICS OF BLOOD  PLASMA</vt:lpstr>
      <vt:lpstr>IMPORTANCE  OF THE CARDIOVASCULAR SYSTEM  </vt:lpstr>
      <vt:lpstr>Presentación de PowerPoint</vt:lpstr>
    </vt:vector>
  </TitlesOfParts>
  <Company>eXPerienciaUE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Usuario</dc:creator>
  <cp:lastModifiedBy>Marisol Barraza</cp:lastModifiedBy>
  <cp:revision>28</cp:revision>
  <dcterms:created xsi:type="dcterms:W3CDTF">2011-11-07T13:31:16Z</dcterms:created>
  <dcterms:modified xsi:type="dcterms:W3CDTF">2011-11-15T14:34:06Z</dcterms:modified>
</cp:coreProperties>
</file>