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34188" cy="99790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15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83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95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49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4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26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35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98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B42AC-CF5C-4D76-95D0-3E447AF21D50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A9E8-BEF1-4D27-A3F4-3BA0BA658E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07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6" y="0"/>
            <a:ext cx="9055161" cy="689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732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Barraza</dc:creator>
  <cp:lastModifiedBy>Marisol Barraza</cp:lastModifiedBy>
  <cp:revision>1</cp:revision>
  <cp:lastPrinted>2011-11-16T22:19:06Z</cp:lastPrinted>
  <dcterms:created xsi:type="dcterms:W3CDTF">2011-11-16T22:18:25Z</dcterms:created>
  <dcterms:modified xsi:type="dcterms:W3CDTF">2011-11-16T22:19:23Z</dcterms:modified>
</cp:coreProperties>
</file>