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875414-C75A-4EB8-81A0-79C7717CB762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FAEBCB-062D-4BEB-97F8-7ACA3ABF89E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90872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latin typeface="Times New Roman" pitchFamily="18" charset="0"/>
                <a:cs typeface="Times New Roman" pitchFamily="18" charset="0"/>
              </a:rPr>
              <a:t>Crisis del Petróleo</a:t>
            </a:r>
            <a:endParaRPr lang="es-C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2060848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La </a:t>
            </a:r>
            <a:r>
              <a:rPr lang="es-CL" sz="2400" b="1" dirty="0">
                <a:latin typeface="Times New Roman" pitchFamily="18" charset="0"/>
                <a:cs typeface="Times New Roman" pitchFamily="18" charset="0"/>
              </a:rPr>
              <a:t>crisis del petróleo de 1973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 (también conocida como </a:t>
            </a:r>
            <a:r>
              <a:rPr lang="es-CL" sz="2400" i="1" dirty="0">
                <a:latin typeface="Times New Roman" pitchFamily="18" charset="0"/>
                <a:cs typeface="Times New Roman" pitchFamily="18" charset="0"/>
              </a:rPr>
              <a:t>primera crisis del petróleo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) comenzó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el 17 de octubre de 1973, a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raíz de la decisión de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 OPEP de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no exportar más petróleo a los países que habían apoyado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a Israel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 durante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la guerra de </a:t>
            </a:r>
            <a:r>
              <a:rPr lang="es-CL" sz="2400" dirty="0" err="1" smtClean="0">
                <a:latin typeface="Times New Roman" pitchFamily="18" charset="0"/>
                <a:cs typeface="Times New Roman" pitchFamily="18" charset="0"/>
              </a:rPr>
              <a:t>Yom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400" smtClean="0">
                <a:latin typeface="Times New Roman" pitchFamily="18" charset="0"/>
                <a:cs typeface="Times New Roman" pitchFamily="18" charset="0"/>
              </a:rPr>
              <a:t>Kippur,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que enfrentaba a Israel con Siria y Egipto. Esta medida incluía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a Estados Unidos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 y a sus aliados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de Europa Occidental.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5</cp:revision>
  <dcterms:created xsi:type="dcterms:W3CDTF">2011-12-07T17:28:23Z</dcterms:created>
  <dcterms:modified xsi:type="dcterms:W3CDTF">2011-12-07T17:39:35Z</dcterms:modified>
</cp:coreProperties>
</file>