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s-CL" sz="2400">
              <a:solidFill>
                <a:srgbClr val="5B5249"/>
              </a:solidFill>
            </a:endParaRPr>
          </a:p>
        </p:txBody>
      </p:sp>
      <p:pic>
        <p:nvPicPr>
          <p:cNvPr id="5" name="Picture 1027" descr="D:\FRONTPAGE THEMES\NATURE\ANABNR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028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s-CL" sz="2400">
              <a:solidFill>
                <a:srgbClr val="5B5249"/>
              </a:solidFill>
            </a:endParaRPr>
          </a:p>
        </p:txBody>
      </p:sp>
      <p:sp>
        <p:nvSpPr>
          <p:cNvPr id="12293" name="Rectangle 1029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</a:p>
        </p:txBody>
      </p:sp>
      <p:sp>
        <p:nvSpPr>
          <p:cNvPr id="12294" name="Rectangle 1030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>
              <a:solidFill>
                <a:srgbClr val="2A3D7A"/>
              </a:solidFill>
            </a:endParaRPr>
          </a:p>
        </p:txBody>
      </p:sp>
      <p:sp>
        <p:nvSpPr>
          <p:cNvPr id="8" name="Rectangle 10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>
              <a:solidFill>
                <a:srgbClr val="2A3D7A"/>
              </a:solidFill>
            </a:endParaRPr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A5F23787-C52A-44A6-9E6E-CFDCA127435B}" type="slidenum">
              <a:rPr lang="es-ES">
                <a:solidFill>
                  <a:srgbClr val="2A3D7A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057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2A3D7A"/>
              </a:solidFill>
            </a:endParaRP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2A3D7A"/>
              </a:solidFill>
            </a:endParaRPr>
          </a:p>
        </p:txBody>
      </p:sp>
      <p:sp>
        <p:nvSpPr>
          <p:cNvPr id="6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670E8-AB49-46BD-BB69-97653FC82075}" type="slidenum">
              <a:rPr lang="es-ES">
                <a:solidFill>
                  <a:srgbClr val="2A3D7A"/>
                </a:solidFill>
              </a:rPr>
              <a:pPr>
                <a:defRPr/>
              </a:pPr>
              <a:t>‹Nº›</a:t>
            </a:fld>
            <a:endParaRPr lang="es-ES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639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2A3D7A"/>
              </a:solidFill>
            </a:endParaRP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2A3D7A"/>
              </a:solidFill>
            </a:endParaRPr>
          </a:p>
        </p:txBody>
      </p:sp>
      <p:sp>
        <p:nvSpPr>
          <p:cNvPr id="6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15C4D-7100-46D1-883B-5C6D0CBAE76A}" type="slidenum">
              <a:rPr lang="es-ES">
                <a:solidFill>
                  <a:srgbClr val="2A3D7A"/>
                </a:solidFill>
              </a:rPr>
              <a:pPr>
                <a:defRPr/>
              </a:pPr>
              <a:t>‹Nº›</a:t>
            </a:fld>
            <a:endParaRPr lang="es-ES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089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066800" y="2101850"/>
            <a:ext cx="7772400" cy="4114800"/>
          </a:xfrm>
        </p:spPr>
        <p:txBody>
          <a:bodyPr/>
          <a:lstStyle/>
          <a:p>
            <a:pPr lvl="0"/>
            <a:endParaRPr lang="es-CL" noProof="0" smtClean="0"/>
          </a:p>
        </p:txBody>
      </p:sp>
      <p:sp>
        <p:nvSpPr>
          <p:cNvPr id="4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2A3D7A"/>
              </a:solidFill>
            </a:endParaRP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2A3D7A"/>
              </a:solidFill>
            </a:endParaRPr>
          </a:p>
        </p:txBody>
      </p:sp>
      <p:sp>
        <p:nvSpPr>
          <p:cNvPr id="6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22A74-DDD1-4B5B-8515-91D563A0D1AE}" type="slidenum">
              <a:rPr lang="es-ES">
                <a:solidFill>
                  <a:srgbClr val="2A3D7A"/>
                </a:solidFill>
              </a:rPr>
              <a:pPr>
                <a:defRPr/>
              </a:pPr>
              <a:t>‹Nº›</a:t>
            </a:fld>
            <a:endParaRPr lang="es-ES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17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2A3D7A"/>
              </a:solidFill>
            </a:endParaRP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2A3D7A"/>
              </a:solidFill>
            </a:endParaRPr>
          </a:p>
        </p:txBody>
      </p:sp>
      <p:sp>
        <p:nvSpPr>
          <p:cNvPr id="6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7BBB7-53BD-424B-A2FB-C365119EA9A2}" type="slidenum">
              <a:rPr lang="es-ES">
                <a:solidFill>
                  <a:srgbClr val="2A3D7A"/>
                </a:solidFill>
              </a:rPr>
              <a:pPr>
                <a:defRPr/>
              </a:pPr>
              <a:t>‹Nº›</a:t>
            </a:fld>
            <a:endParaRPr lang="es-ES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82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2A3D7A"/>
              </a:solidFill>
            </a:endParaRP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2A3D7A"/>
              </a:solidFill>
            </a:endParaRPr>
          </a:p>
        </p:txBody>
      </p:sp>
      <p:sp>
        <p:nvSpPr>
          <p:cNvPr id="6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8243A-AF27-4C4B-8D0B-F731E774C815}" type="slidenum">
              <a:rPr lang="es-ES">
                <a:solidFill>
                  <a:srgbClr val="2A3D7A"/>
                </a:solidFill>
              </a:rPr>
              <a:pPr>
                <a:defRPr/>
              </a:pPr>
              <a:t>‹Nº›</a:t>
            </a:fld>
            <a:endParaRPr lang="es-ES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207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2A3D7A"/>
              </a:solidFill>
            </a:endParaRPr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2A3D7A"/>
              </a:solidFill>
            </a:endParaRPr>
          </a:p>
        </p:txBody>
      </p:sp>
      <p:sp>
        <p:nvSpPr>
          <p:cNvPr id="7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F0F9A-73CA-4B61-9DE4-48B5DCEE0D10}" type="slidenum">
              <a:rPr lang="es-ES">
                <a:solidFill>
                  <a:srgbClr val="2A3D7A"/>
                </a:solidFill>
              </a:rPr>
              <a:pPr>
                <a:defRPr/>
              </a:pPr>
              <a:t>‹Nº›</a:t>
            </a:fld>
            <a:endParaRPr lang="es-ES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18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2A3D7A"/>
              </a:solidFill>
            </a:endParaRPr>
          </a:p>
        </p:txBody>
      </p:sp>
      <p:sp>
        <p:nvSpPr>
          <p:cNvPr id="8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2A3D7A"/>
              </a:solidFill>
            </a:endParaRPr>
          </a:p>
        </p:txBody>
      </p:sp>
      <p:sp>
        <p:nvSpPr>
          <p:cNvPr id="9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235B2-9EB7-4745-B4AB-BE1E73B98BD3}" type="slidenum">
              <a:rPr lang="es-ES">
                <a:solidFill>
                  <a:srgbClr val="2A3D7A"/>
                </a:solidFill>
              </a:rPr>
              <a:pPr>
                <a:defRPr/>
              </a:pPr>
              <a:t>‹Nº›</a:t>
            </a:fld>
            <a:endParaRPr lang="es-ES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187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2A3D7A"/>
              </a:solidFill>
            </a:endParaRPr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2A3D7A"/>
              </a:solidFill>
            </a:endParaRPr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C48CD-A003-4E7B-A115-596050DDE9C6}" type="slidenum">
              <a:rPr lang="es-ES">
                <a:solidFill>
                  <a:srgbClr val="2A3D7A"/>
                </a:solidFill>
              </a:rPr>
              <a:pPr>
                <a:defRPr/>
              </a:pPr>
              <a:t>‹Nº›</a:t>
            </a:fld>
            <a:endParaRPr lang="es-ES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121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2A3D7A"/>
              </a:solidFill>
            </a:endParaRPr>
          </a:p>
        </p:txBody>
      </p:sp>
      <p:sp>
        <p:nvSpPr>
          <p:cNvPr id="3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2A3D7A"/>
              </a:solidFill>
            </a:endParaRPr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9ACA8-3185-4520-B5E1-65A469DB3C5F}" type="slidenum">
              <a:rPr lang="es-ES">
                <a:solidFill>
                  <a:srgbClr val="2A3D7A"/>
                </a:solidFill>
              </a:rPr>
              <a:pPr>
                <a:defRPr/>
              </a:pPr>
              <a:t>‹Nº›</a:t>
            </a:fld>
            <a:endParaRPr lang="es-ES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033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2A3D7A"/>
              </a:solidFill>
            </a:endParaRPr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2A3D7A"/>
              </a:solidFill>
            </a:endParaRPr>
          </a:p>
        </p:txBody>
      </p:sp>
      <p:sp>
        <p:nvSpPr>
          <p:cNvPr id="7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C2DA1-F758-4156-981B-F300B8EEBE08}" type="slidenum">
              <a:rPr lang="es-ES">
                <a:solidFill>
                  <a:srgbClr val="2A3D7A"/>
                </a:solidFill>
              </a:rPr>
              <a:pPr>
                <a:defRPr/>
              </a:pPr>
              <a:t>‹Nº›</a:t>
            </a:fld>
            <a:endParaRPr lang="es-ES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868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2A3D7A"/>
              </a:solidFill>
            </a:endParaRPr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2A3D7A"/>
              </a:solidFill>
            </a:endParaRPr>
          </a:p>
        </p:txBody>
      </p:sp>
      <p:sp>
        <p:nvSpPr>
          <p:cNvPr id="7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496F1-8CF8-408F-AC0B-9D076D056128}" type="slidenum">
              <a:rPr lang="es-ES">
                <a:solidFill>
                  <a:srgbClr val="2A3D7A"/>
                </a:solidFill>
              </a:rPr>
              <a:pPr>
                <a:defRPr/>
              </a:pPr>
              <a:t>‹Nº›</a:t>
            </a:fld>
            <a:endParaRPr lang="es-ES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24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s-CL" sz="2400">
              <a:solidFill>
                <a:srgbClr val="5B5249"/>
              </a:solidFill>
            </a:endParaRPr>
          </a:p>
        </p:txBody>
      </p:sp>
      <p:sp>
        <p:nvSpPr>
          <p:cNvPr id="1027" name="Rectangle 1027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s-CL" sz="2400">
              <a:solidFill>
                <a:srgbClr val="5B5249"/>
              </a:solidFill>
            </a:endParaRPr>
          </a:p>
        </p:txBody>
      </p:sp>
      <p:sp>
        <p:nvSpPr>
          <p:cNvPr id="1028" name="Rectangle 1028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s-CL" sz="2400">
              <a:solidFill>
                <a:srgbClr val="5B5249"/>
              </a:solidFill>
            </a:endParaRPr>
          </a:p>
        </p:txBody>
      </p:sp>
      <p:sp>
        <p:nvSpPr>
          <p:cNvPr id="1029" name="Rectangle 1029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s-CL" sz="2400">
              <a:solidFill>
                <a:srgbClr val="5B5249"/>
              </a:solidFill>
            </a:endParaRPr>
          </a:p>
        </p:txBody>
      </p:sp>
      <p:sp>
        <p:nvSpPr>
          <p:cNvPr id="1030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1271" name="Rectangle 10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A3D7A"/>
              </a:solidFill>
            </a:endParaRPr>
          </a:p>
        </p:txBody>
      </p:sp>
      <p:sp>
        <p:nvSpPr>
          <p:cNvPr id="11272" name="Rectangle 10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2A3D7A"/>
              </a:solidFill>
            </a:endParaRPr>
          </a:p>
        </p:txBody>
      </p:sp>
      <p:pic>
        <p:nvPicPr>
          <p:cNvPr id="1033" name="Picture 1033" descr="C:\Wendy\anabnr2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34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s-CL" sz="2400">
              <a:solidFill>
                <a:srgbClr val="5B5249"/>
              </a:solidFill>
            </a:endParaRPr>
          </a:p>
        </p:txBody>
      </p:sp>
      <p:sp>
        <p:nvSpPr>
          <p:cNvPr id="11275" name="Rectangle 10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mtClean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DE51B7-B055-435B-B4B6-5030AAFD8277}" type="slidenum">
              <a:rPr lang="es-ES" sz="2400">
                <a:solidFill>
                  <a:srgbClr val="2A3D7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sz="1400">
              <a:solidFill>
                <a:srgbClr val="2A3D7A"/>
              </a:solidFill>
            </a:endParaRPr>
          </a:p>
        </p:txBody>
      </p:sp>
      <p:sp>
        <p:nvSpPr>
          <p:cNvPr id="1036" name="Rectangle 10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86233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92" name="Group 156"/>
          <p:cNvGraphicFramePr>
            <a:graphicFrameLocks noGrp="1"/>
          </p:cNvGraphicFramePr>
          <p:nvPr/>
        </p:nvGraphicFramePr>
        <p:xfrm>
          <a:off x="914400" y="685800"/>
          <a:ext cx="7924800" cy="6126452"/>
        </p:xfrm>
        <a:graphic>
          <a:graphicData uri="http://schemas.openxmlformats.org/drawingml/2006/table">
            <a:tbl>
              <a:tblPr/>
              <a:tblGrid>
                <a:gridCol w="1905000"/>
                <a:gridCol w="914400"/>
                <a:gridCol w="1752600"/>
                <a:gridCol w="1524000"/>
                <a:gridCol w="1828800"/>
              </a:tblGrid>
              <a:tr h="701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Estrofas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Nº Versos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Tipo de verso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Tipo de rima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Esquema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50000"/>
                      </a:srgbClr>
                    </a:solidFill>
                  </a:tcPr>
                </a:tc>
              </a:tr>
              <a:tr h="761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Pareado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Arte menor 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mayor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Asonante o consonante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 o aa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Arte mayor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Arte menor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Consonante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Asonante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A-A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a-a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9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Cuarteto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Serventesio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Redondilla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Cuarteta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Copla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Arte mayor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Arte mayor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Arte menor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Arte menor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Arte menor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Consonante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Consonante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Consonante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Consonante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Ason /.Cons.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ABAB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Abab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-a-a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Lira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Heptasílabos y endecasílabos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Consonante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7a 11B 7a 11B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Octava real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Endecasílabos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Consonante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11A11B 11A11B 11A 11B11C11C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Décima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Octosílabos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Consonante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8a8b8b8a8a8c8c8d8d8c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22" name="Text Box 154"/>
          <p:cNvSpPr txBox="1">
            <a:spLocks noChangeArrowheads="1"/>
          </p:cNvSpPr>
          <p:nvPr/>
        </p:nvSpPr>
        <p:spPr bwMode="auto">
          <a:xfrm>
            <a:off x="0" y="10636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sz="3200" b="1" u="sng">
                <a:solidFill>
                  <a:srgbClr val="993300"/>
                </a:solidFill>
              </a:rPr>
              <a:t>TIPOS DE ESTROFA</a:t>
            </a:r>
          </a:p>
        </p:txBody>
      </p:sp>
    </p:spTree>
    <p:extLst>
      <p:ext uri="{BB962C8B-B14F-4D97-AF65-F5344CB8AC3E}">
        <p14:creationId xmlns:p14="http://schemas.microsoft.com/office/powerpoint/2010/main" val="1360254385"/>
      </p:ext>
    </p:extLst>
  </p:cSld>
  <p:clrMapOvr>
    <a:masterClrMapping/>
  </p:clrMapOvr>
</p:sld>
</file>

<file path=ppt/theme/theme1.xml><?xml version="1.0" encoding="utf-8"?>
<a:theme xmlns:a="http://schemas.openxmlformats.org/drawingml/2006/main" name="Naturaleza">
  <a:themeElements>
    <a:clrScheme name="Naturaleza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alez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aturaleza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aleza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aleza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aleza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aleza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Presentación en pantalla (4:3)</PresentationFormat>
  <Paragraphs>56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Naturaleza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</dc:creator>
  <cp:lastModifiedBy>patricia</cp:lastModifiedBy>
  <cp:revision>1</cp:revision>
  <dcterms:created xsi:type="dcterms:W3CDTF">2011-04-26T10:07:20Z</dcterms:created>
  <dcterms:modified xsi:type="dcterms:W3CDTF">2011-04-26T10:08:09Z</dcterms:modified>
</cp:coreProperties>
</file>