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67" r:id="rId15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208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397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297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655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004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40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06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366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175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275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857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A31D8-9314-499A-954B-438ADD8FAFF0}" type="datetimeFigureOut">
              <a:rPr lang="es-CL" smtClean="0"/>
              <a:t>28-12-2011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D467D-C0E4-4EA4-88ED-A554ADA94C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137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12068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31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442"/>
            <a:ext cx="7704856" cy="603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69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046"/>
            <a:ext cx="796888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27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9" y="260648"/>
            <a:ext cx="827323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475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2" y="620688"/>
            <a:ext cx="846563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732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3" descr="C:\Users\nancy peña\Downloads\maravillas-de-la-arquitectura-moder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06500"/>
            <a:ext cx="6350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780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7" y="692696"/>
            <a:ext cx="8311508" cy="519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86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4635"/>
            <a:ext cx="8346328" cy="525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2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1005"/>
            <a:ext cx="7825035" cy="489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76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70038"/>
            <a:ext cx="50292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618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-209550"/>
            <a:ext cx="4852987" cy="728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81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265238"/>
            <a:ext cx="6499225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91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1471613"/>
            <a:ext cx="524351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61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2175"/>
            <a:ext cx="76200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6380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Presentación en pantalla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peña</dc:creator>
  <cp:lastModifiedBy>nancy peña</cp:lastModifiedBy>
  <cp:revision>1</cp:revision>
  <dcterms:created xsi:type="dcterms:W3CDTF">2011-12-28T16:28:05Z</dcterms:created>
  <dcterms:modified xsi:type="dcterms:W3CDTF">2011-12-28T16:37:52Z</dcterms:modified>
</cp:coreProperties>
</file>