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56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064B-FA49-40F9-9C1B-3BAD50D75654}" type="datetimeFigureOut">
              <a:rPr lang="es-CL" smtClean="0"/>
              <a:t>28-12-2011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159B-05CC-4197-B38F-244FCD93FE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361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064B-FA49-40F9-9C1B-3BAD50D75654}" type="datetimeFigureOut">
              <a:rPr lang="es-CL" smtClean="0"/>
              <a:t>28-12-2011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159B-05CC-4197-B38F-244FCD93FE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2558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064B-FA49-40F9-9C1B-3BAD50D75654}" type="datetimeFigureOut">
              <a:rPr lang="es-CL" smtClean="0"/>
              <a:t>28-12-2011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159B-05CC-4197-B38F-244FCD93FE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983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064B-FA49-40F9-9C1B-3BAD50D75654}" type="datetimeFigureOut">
              <a:rPr lang="es-CL" smtClean="0"/>
              <a:t>28-12-2011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159B-05CC-4197-B38F-244FCD93FE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294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064B-FA49-40F9-9C1B-3BAD50D75654}" type="datetimeFigureOut">
              <a:rPr lang="es-CL" smtClean="0"/>
              <a:t>28-12-2011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159B-05CC-4197-B38F-244FCD93FE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6533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064B-FA49-40F9-9C1B-3BAD50D75654}" type="datetimeFigureOut">
              <a:rPr lang="es-CL" smtClean="0"/>
              <a:t>28-12-2011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159B-05CC-4197-B38F-244FCD93FE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034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064B-FA49-40F9-9C1B-3BAD50D75654}" type="datetimeFigureOut">
              <a:rPr lang="es-CL" smtClean="0"/>
              <a:t>28-12-2011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159B-05CC-4197-B38F-244FCD93FE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9501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064B-FA49-40F9-9C1B-3BAD50D75654}" type="datetimeFigureOut">
              <a:rPr lang="es-CL" smtClean="0"/>
              <a:t>28-12-2011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159B-05CC-4197-B38F-244FCD93FE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8177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064B-FA49-40F9-9C1B-3BAD50D75654}" type="datetimeFigureOut">
              <a:rPr lang="es-CL" smtClean="0"/>
              <a:t>28-12-2011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159B-05CC-4197-B38F-244FCD93FE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111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064B-FA49-40F9-9C1B-3BAD50D75654}" type="datetimeFigureOut">
              <a:rPr lang="es-CL" smtClean="0"/>
              <a:t>28-12-2011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159B-05CC-4197-B38F-244FCD93FE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214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064B-FA49-40F9-9C1B-3BAD50D75654}" type="datetimeFigureOut">
              <a:rPr lang="es-CL" smtClean="0"/>
              <a:t>28-12-2011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159B-05CC-4197-B38F-244FCD93FE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233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9064B-FA49-40F9-9C1B-3BAD50D75654}" type="datetimeFigureOut">
              <a:rPr lang="es-CL" smtClean="0"/>
              <a:t>28-12-2011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E159B-05CC-4197-B38F-244FCD93FE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118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653622"/>
            <a:ext cx="5976664" cy="749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79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8864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871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1383740"/>
            <a:ext cx="6192688" cy="838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869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7"/>
            <a:ext cx="91381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284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171400"/>
            <a:ext cx="4648870" cy="730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709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924"/>
            <a:ext cx="9145016" cy="605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471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9" y="692696"/>
            <a:ext cx="9123254" cy="562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759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ncy peña\Downloads\images (4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201883"/>
            <a:ext cx="4752528" cy="707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072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:\Users\nancy peña\Downloads\990592265207_0_al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1821925"/>
            <a:ext cx="5760640" cy="86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551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ancy peña\Downloads\images (5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61" y="-1056318"/>
            <a:ext cx="5112568" cy="794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0990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Presentación en pantalla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nancy peña</dc:creator>
  <cp:lastModifiedBy>nancy peña</cp:lastModifiedBy>
  <cp:revision>3</cp:revision>
  <dcterms:created xsi:type="dcterms:W3CDTF">2011-12-28T18:50:22Z</dcterms:created>
  <dcterms:modified xsi:type="dcterms:W3CDTF">2011-12-28T19:31:06Z</dcterms:modified>
</cp:coreProperties>
</file>