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484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01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265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98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597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640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312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66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50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55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051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EA05-5FBB-4231-B4A9-47F762DBC8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7C40-C05F-4486-BD7D-DDAA609A1F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87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cy peña\Downloads\images (4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56590"/>
            <a:ext cx="4795986" cy="69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2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50325"/>
            <a:ext cx="5184576" cy="69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44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474222" cy="653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6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80" y="-203576"/>
            <a:ext cx="5389408" cy="718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54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748654"/>
            <a:ext cx="5616624" cy="760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30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531440"/>
            <a:ext cx="5184576" cy="763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1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2325"/>
            <a:ext cx="8280920" cy="58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4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6186" cy="5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9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480720" cy="646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42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657987" cy="597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24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peña</dc:creator>
  <cp:lastModifiedBy>nancy peña</cp:lastModifiedBy>
  <cp:revision>2</cp:revision>
  <dcterms:created xsi:type="dcterms:W3CDTF">2011-12-28T19:05:37Z</dcterms:created>
  <dcterms:modified xsi:type="dcterms:W3CDTF">2011-12-28T19:16:34Z</dcterms:modified>
</cp:coreProperties>
</file>