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56" r:id="rId19"/>
    <p:sldId id="273" r:id="rId20"/>
    <p:sldId id="274" r:id="rId21"/>
    <p:sldId id="275" r:id="rId22"/>
  </p:sldIdLst>
  <p:sldSz cx="9144000" cy="6858000" type="screen4x3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39" d="100"/>
          <a:sy n="39" d="100"/>
        </p:scale>
        <p:origin x="-828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Título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9" name="8 Subtítulo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sp>
        <p:nvSpPr>
          <p:cNvPr id="28" name="27 Marcador de fecha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DF91B24A-0078-4AE5-8F95-8B052DB75C50}" type="datetimeFigureOut">
              <a:rPr lang="es-CL" smtClean="0"/>
              <a:t>02-01-2012</a:t>
            </a:fld>
            <a:endParaRPr lang="es-CL"/>
          </a:p>
        </p:txBody>
      </p:sp>
      <p:sp>
        <p:nvSpPr>
          <p:cNvPr id="17" name="16 Marcador de pie de página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es-CL"/>
          </a:p>
        </p:txBody>
      </p:sp>
      <p:sp>
        <p:nvSpPr>
          <p:cNvPr id="10" name="9 Rectángulo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11 Rectángulo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13 Rectángulo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18 Rectángulo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10 Conector recto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17 Conector recto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19 Conector recto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15 Conector recto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14 Conector recto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21 Conector recto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26 Rectángulo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20 Elipse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22 Elipse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23 Elipse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25 Elipse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24 Elipse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28 Marcador de número de diapositiva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4B60AC4B-8190-4A9E-ACDE-F5C72914D5C5}" type="slidenum">
              <a:rPr lang="es-CL" smtClean="0"/>
              <a:t>‹Nº›</a:t>
            </a:fld>
            <a:endParaRPr lang="es-CL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1B24A-0078-4AE5-8F95-8B052DB75C50}" type="datetimeFigureOut">
              <a:rPr lang="es-CL" smtClean="0"/>
              <a:t>02-01-2012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0AC4B-8190-4A9E-ACDE-F5C72914D5C5}" type="slidenum">
              <a:rPr lang="es-CL" smtClean="0"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1B24A-0078-4AE5-8F95-8B052DB75C50}" type="datetimeFigureOut">
              <a:rPr lang="es-CL" smtClean="0"/>
              <a:t>02-01-2012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0AC4B-8190-4A9E-ACDE-F5C72914D5C5}" type="slidenum">
              <a:rPr lang="es-CL" smtClean="0"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8" name="7 Marcador de contenido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DF91B24A-0078-4AE5-8F95-8B052DB75C50}" type="datetimeFigureOut">
              <a:rPr lang="es-CL" smtClean="0"/>
              <a:t>02-01-2012</a:t>
            </a:fld>
            <a:endParaRPr lang="es-CL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4B60AC4B-8190-4A9E-ACDE-F5C72914D5C5}" type="slidenum">
              <a:rPr lang="es-CL" smtClean="0"/>
              <a:t>‹Nº›</a:t>
            </a:fld>
            <a:endParaRPr lang="es-CL"/>
          </a:p>
        </p:txBody>
      </p:sp>
      <p:sp>
        <p:nvSpPr>
          <p:cNvPr id="10" name="9 Marcador de pie de página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s-C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DF91B24A-0078-4AE5-8F95-8B052DB75C50}" type="datetimeFigureOut">
              <a:rPr lang="es-CL" smtClean="0"/>
              <a:t>02-01-2012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es-CL"/>
          </a:p>
        </p:txBody>
      </p:sp>
      <p:sp>
        <p:nvSpPr>
          <p:cNvPr id="9" name="8 Rectángulo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9 Rectángulo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10 Rectángulo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11 Rectángulo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12 Conector recto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13 Conector recto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14 Conector recto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15 Conector recto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16 Conector recto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17 Rectángulo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18 Elipse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19 Elipse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20 Elipse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21 Elipse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22 Elipse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25 Conector recto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4B60AC4B-8190-4A9E-ACDE-F5C72914D5C5}" type="slidenum">
              <a:rPr lang="es-CL" smtClean="0"/>
              <a:t>‹Nº›</a:t>
            </a:fld>
            <a:endParaRPr lang="es-CL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1B24A-0078-4AE5-8F95-8B052DB75C50}" type="datetimeFigureOut">
              <a:rPr lang="es-CL" smtClean="0"/>
              <a:t>02-01-2012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0AC4B-8190-4A9E-ACDE-F5C72914D5C5}" type="slidenum">
              <a:rPr lang="es-CL" smtClean="0"/>
              <a:t>‹Nº›</a:t>
            </a:fld>
            <a:endParaRPr lang="es-CL"/>
          </a:p>
        </p:txBody>
      </p:sp>
      <p:sp>
        <p:nvSpPr>
          <p:cNvPr id="9" name="8 Marcador de contenido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11" name="10 Marcador de contenido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1B24A-0078-4AE5-8F95-8B052DB75C50}" type="datetimeFigureOut">
              <a:rPr lang="es-CL" smtClean="0"/>
              <a:t>02-01-2012</a:t>
            </a:fld>
            <a:endParaRPr lang="es-CL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0AC4B-8190-4A9E-ACDE-F5C72914D5C5}" type="slidenum">
              <a:rPr lang="es-CL" smtClean="0"/>
              <a:t>‹Nº›</a:t>
            </a:fld>
            <a:endParaRPr lang="es-CL"/>
          </a:p>
        </p:txBody>
      </p:sp>
      <p:sp>
        <p:nvSpPr>
          <p:cNvPr id="11" name="10 Marcador de contenido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13" name="12 Marcador de contenido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12" name="11 Marcador de texto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14" name="13 Marcador de texto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6" name="5 Marcador de fecha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DF91B24A-0078-4AE5-8F95-8B052DB75C50}" type="datetimeFigureOut">
              <a:rPr lang="es-CL" smtClean="0"/>
              <a:t>02-01-2012</a:t>
            </a:fld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4B60AC4B-8190-4A9E-ACDE-F5C72914D5C5}" type="slidenum">
              <a:rPr lang="es-CL" smtClean="0"/>
              <a:t>‹Nº›</a:t>
            </a:fld>
            <a:endParaRPr lang="es-CL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s-C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1B24A-0078-4AE5-8F95-8B052DB75C50}" type="datetimeFigureOut">
              <a:rPr lang="es-CL" smtClean="0"/>
              <a:t>02-01-2012</a:t>
            </a:fld>
            <a:endParaRPr lang="es-CL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0AC4B-8190-4A9E-ACDE-F5C72914D5C5}" type="slidenum">
              <a:rPr lang="es-CL" smtClean="0"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Conector recto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8" name="7 Conector recto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8 Conector recto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10 Conector recto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11 Rectángulo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12 Conector recto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13 Elipse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17 Marcador de contenido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21" name="20 Marcador de fecha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DF91B24A-0078-4AE5-8F95-8B052DB75C50}" type="datetimeFigureOut">
              <a:rPr lang="es-CL" smtClean="0"/>
              <a:t>02-01-2012</a:t>
            </a:fld>
            <a:endParaRPr lang="es-CL"/>
          </a:p>
        </p:txBody>
      </p:sp>
      <p:sp>
        <p:nvSpPr>
          <p:cNvPr id="22" name="21 Marcador de número de diapositiva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4B60AC4B-8190-4A9E-ACDE-F5C72914D5C5}" type="slidenum">
              <a:rPr lang="es-CL" smtClean="0"/>
              <a:t>‹Nº›</a:t>
            </a:fld>
            <a:endParaRPr lang="es-CL"/>
          </a:p>
        </p:txBody>
      </p:sp>
      <p:sp>
        <p:nvSpPr>
          <p:cNvPr id="23" name="22 Marcador de pie de página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s-CL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Conector recto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12 Elipse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es-ES" smtClean="0"/>
              <a:t>Haga clic en el icono para agregar una imagen</a:t>
            </a:r>
            <a:endParaRPr kumimoji="0" lang="en-US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10" name="9 Conector recto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10 Rectángulo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11 Conector recto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18 Conector recto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19 Conector recto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16 Marcador de fecha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DF91B24A-0078-4AE5-8F95-8B052DB75C50}" type="datetimeFigureOut">
              <a:rPr lang="es-CL" smtClean="0"/>
              <a:t>02-01-2012</a:t>
            </a:fld>
            <a:endParaRPr lang="es-CL"/>
          </a:p>
        </p:txBody>
      </p:sp>
      <p:sp>
        <p:nvSpPr>
          <p:cNvPr id="18" name="17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4B60AC4B-8190-4A9E-ACDE-F5C72914D5C5}" type="slidenum">
              <a:rPr lang="es-CL" smtClean="0"/>
              <a:t>‹Nº›</a:t>
            </a:fld>
            <a:endParaRPr lang="es-CL"/>
          </a:p>
        </p:txBody>
      </p:sp>
      <p:sp>
        <p:nvSpPr>
          <p:cNvPr id="21" name="20 Marcador de pie de página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s-C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15 Conector recto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2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3" name="1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14" name="13 Marcador de fecha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DF91B24A-0078-4AE5-8F95-8B052DB75C50}" type="datetimeFigureOut">
              <a:rPr lang="es-CL" smtClean="0"/>
              <a:t>02-01-2012</a:t>
            </a:fld>
            <a:endParaRPr lang="es-CL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es-CL"/>
          </a:p>
        </p:txBody>
      </p:sp>
      <p:sp>
        <p:nvSpPr>
          <p:cNvPr id="7" name="6 Conector recto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8 Conector recto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9 Rectángulo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10 Conector recto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11 Elipse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22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4B60AC4B-8190-4A9E-ACDE-F5C72914D5C5}" type="slidenum">
              <a:rPr lang="es-CL" smtClean="0"/>
              <a:t>‹Nº›</a:t>
            </a:fld>
            <a:endParaRPr lang="es-C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395536" y="3147585"/>
            <a:ext cx="776366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4800" dirty="0" smtClean="0"/>
              <a:t>PINTURAS EN EL  ARTE</a:t>
            </a:r>
            <a:endParaRPr lang="es-CL" sz="4800" dirty="0"/>
          </a:p>
        </p:txBody>
      </p:sp>
    </p:spTree>
    <p:extLst>
      <p:ext uri="{BB962C8B-B14F-4D97-AF65-F5344CB8AC3E}">
        <p14:creationId xmlns:p14="http://schemas.microsoft.com/office/powerpoint/2010/main" val="781458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7" y="620688"/>
            <a:ext cx="6140657" cy="5612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6876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625172"/>
            <a:ext cx="7163705" cy="5376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17669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0015" y="686356"/>
            <a:ext cx="5742265" cy="5661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94543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668080"/>
            <a:ext cx="5616624" cy="55091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25396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1965" y="548680"/>
            <a:ext cx="4460234" cy="6089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27184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332655"/>
            <a:ext cx="4962128" cy="62812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13499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620688"/>
            <a:ext cx="5445819" cy="5691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64755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548680"/>
            <a:ext cx="4896544" cy="58832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36123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nancy peña\Downloads\amulherdechapeu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47099"/>
            <a:ext cx="4712147" cy="6683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9527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972866"/>
            <a:ext cx="5472608" cy="5622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39731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629360"/>
            <a:ext cx="4608512" cy="6203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025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12725"/>
            <a:ext cx="7620000" cy="6443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80923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0" y="225425"/>
            <a:ext cx="7046913" cy="6419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78221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379632"/>
            <a:ext cx="4752528" cy="6168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5755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610442"/>
            <a:ext cx="6768752" cy="5429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31886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7575" y="590550"/>
            <a:ext cx="4767263" cy="5688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05748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538" y="548680"/>
            <a:ext cx="6770128" cy="5599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7819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504409"/>
            <a:ext cx="6048672" cy="5547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28848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89736"/>
            <a:ext cx="4378399" cy="61952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99211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3699" y="332656"/>
            <a:ext cx="4770735" cy="62550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29867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irador">
  <a:themeElements>
    <a:clrScheme name="Mirador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Mirador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Mirador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22</TotalTime>
  <Words>4</Words>
  <Application>Microsoft Office PowerPoint</Application>
  <PresentationFormat>Presentación en pantalla (4:3)</PresentationFormat>
  <Paragraphs>1</Paragraphs>
  <Slides>21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21</vt:i4>
      </vt:variant>
    </vt:vector>
  </HeadingPairs>
  <TitlesOfParts>
    <vt:vector size="22" baseType="lpstr">
      <vt:lpstr>Mirador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nancy peña</dc:creator>
  <cp:lastModifiedBy>nancy peña</cp:lastModifiedBy>
  <cp:revision>3</cp:revision>
  <dcterms:created xsi:type="dcterms:W3CDTF">2012-01-02T16:59:12Z</dcterms:created>
  <dcterms:modified xsi:type="dcterms:W3CDTF">2012-01-02T17:21:44Z</dcterms:modified>
</cp:coreProperties>
</file>