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5" r:id="rId3"/>
    <p:sldId id="258" r:id="rId4"/>
    <p:sldId id="270" r:id="rId5"/>
    <p:sldId id="257" r:id="rId6"/>
    <p:sldId id="260" r:id="rId7"/>
    <p:sldId id="266" r:id="rId8"/>
    <p:sldId id="267" r:id="rId9"/>
    <p:sldId id="261" r:id="rId10"/>
    <p:sldId id="262" r:id="rId11"/>
    <p:sldId id="263" r:id="rId12"/>
    <p:sldId id="264" r:id="rId13"/>
    <p:sldId id="268" r:id="rId14"/>
    <p:sldId id="256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46A2BE-3F24-44FF-A67F-3EF1DCCC3DC3}" type="datetimeFigureOut">
              <a:rPr lang="es-CL" smtClean="0"/>
              <a:t>02-01-2012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EC0D1B-9B36-4B84-9CF9-52963A44E4E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204864"/>
            <a:ext cx="8018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/>
              <a:t>ESCULTURAS EN EL ARTE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420032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40768"/>
            <a:ext cx="4890723" cy="48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5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6504"/>
            <a:ext cx="4464496" cy="518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7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1268760"/>
            <a:ext cx="5144563" cy="48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2130"/>
            <a:ext cx="3535288" cy="484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ownloads\umberto boll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24013"/>
            <a:ext cx="28575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ncy peña\Downloads\1.ARQUI.MESOPOTAM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0038"/>
            <a:ext cx="39624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5047381" cy="421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384375" cy="53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8976"/>
            <a:ext cx="3601194" cy="324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35" y="1844824"/>
            <a:ext cx="3280418" cy="25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3311"/>
            <a:ext cx="46640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4119049" cy="54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49540"/>
            <a:ext cx="3816424" cy="53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94339" cy="44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335088"/>
            <a:ext cx="63531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3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736304" cy="596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</TotalTime>
  <Words>4</Words>
  <Application>Microsoft Office PowerPoint</Application>
  <PresentationFormat>Presentación en pantalla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3</cp:revision>
  <dcterms:created xsi:type="dcterms:W3CDTF">2012-01-02T16:51:04Z</dcterms:created>
  <dcterms:modified xsi:type="dcterms:W3CDTF">2012-01-02T17:09:48Z</dcterms:modified>
</cp:coreProperties>
</file>