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4112875" cy="8461375"/>
  <p:notesSz cx="9144000" cy="6858000"/>
  <p:defaultTextStyle>
    <a:defPPr>
      <a:defRPr lang="es-ES"/>
    </a:defPPr>
    <a:lvl1pPr marL="0" algn="l" defTabSz="116778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83895" algn="l" defTabSz="116778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67788" algn="l" defTabSz="116778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751683" algn="l" defTabSz="116778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335577" algn="l" defTabSz="116778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919471" algn="l" defTabSz="116778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503365" algn="l" defTabSz="116778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4087260" algn="l" defTabSz="116778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671152" algn="l" defTabSz="116778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89" d="100"/>
          <a:sy n="89" d="100"/>
        </p:scale>
        <p:origin x="-594" y="-114"/>
      </p:cViewPr>
      <p:guideLst>
        <p:guide orient="horz" pos="2666"/>
        <p:guide pos="44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411D0-4E65-4AC6-ABD9-872302E2898F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427288" y="514350"/>
            <a:ext cx="42894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B1630-699B-4FFA-8A73-4D53A2BC93A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1677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583895" algn="l" defTabSz="11677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67788" algn="l" defTabSz="11677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751683" algn="l" defTabSz="11677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335577" algn="l" defTabSz="11677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919471" algn="l" defTabSz="11677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503365" algn="l" defTabSz="11677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087260" algn="l" defTabSz="11677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671152" algn="l" defTabSz="11677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58467" y="2628512"/>
            <a:ext cx="11995944" cy="181371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16933" y="4794781"/>
            <a:ext cx="9879013" cy="21623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3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67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51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35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19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03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87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671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0231836" y="338850"/>
            <a:ext cx="3175397" cy="721959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05644" y="338850"/>
            <a:ext cx="9290976" cy="7219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4822" y="5437221"/>
            <a:ext cx="11995944" cy="1680523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4822" y="3586296"/>
            <a:ext cx="11995944" cy="1850925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389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6778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516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355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1947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033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08726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6711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05645" y="1974324"/>
            <a:ext cx="6233187" cy="558411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174046" y="1974324"/>
            <a:ext cx="6233187" cy="558411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5645" y="1894017"/>
            <a:ext cx="6235639" cy="789336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3895" indent="0">
              <a:buNone/>
              <a:defRPr sz="2600" b="1"/>
            </a:lvl2pPr>
            <a:lvl3pPr marL="1167788" indent="0">
              <a:buNone/>
              <a:defRPr sz="2200" b="1"/>
            </a:lvl3pPr>
            <a:lvl4pPr marL="1751683" indent="0">
              <a:buNone/>
              <a:defRPr sz="2000" b="1"/>
            </a:lvl4pPr>
            <a:lvl5pPr marL="2335577" indent="0">
              <a:buNone/>
              <a:defRPr sz="2000" b="1"/>
            </a:lvl5pPr>
            <a:lvl6pPr marL="2919471" indent="0">
              <a:buNone/>
              <a:defRPr sz="2000" b="1"/>
            </a:lvl6pPr>
            <a:lvl7pPr marL="3503365" indent="0">
              <a:buNone/>
              <a:defRPr sz="2000" b="1"/>
            </a:lvl7pPr>
            <a:lvl8pPr marL="4087260" indent="0">
              <a:buNone/>
              <a:defRPr sz="2000" b="1"/>
            </a:lvl8pPr>
            <a:lvl9pPr marL="4671152" indent="0">
              <a:buNone/>
              <a:defRPr sz="20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05645" y="2683354"/>
            <a:ext cx="6235639" cy="487508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7169148" y="1894017"/>
            <a:ext cx="6238087" cy="789336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3895" indent="0">
              <a:buNone/>
              <a:defRPr sz="2600" b="1"/>
            </a:lvl2pPr>
            <a:lvl3pPr marL="1167788" indent="0">
              <a:buNone/>
              <a:defRPr sz="2200" b="1"/>
            </a:lvl3pPr>
            <a:lvl4pPr marL="1751683" indent="0">
              <a:buNone/>
              <a:defRPr sz="2000" b="1"/>
            </a:lvl4pPr>
            <a:lvl5pPr marL="2335577" indent="0">
              <a:buNone/>
              <a:defRPr sz="2000" b="1"/>
            </a:lvl5pPr>
            <a:lvl6pPr marL="2919471" indent="0">
              <a:buNone/>
              <a:defRPr sz="2000" b="1"/>
            </a:lvl6pPr>
            <a:lvl7pPr marL="3503365" indent="0">
              <a:buNone/>
              <a:defRPr sz="2000" b="1"/>
            </a:lvl7pPr>
            <a:lvl8pPr marL="4087260" indent="0">
              <a:buNone/>
              <a:defRPr sz="2000" b="1"/>
            </a:lvl8pPr>
            <a:lvl9pPr marL="4671152" indent="0">
              <a:buNone/>
              <a:defRPr sz="20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7169148" y="2683354"/>
            <a:ext cx="6238087" cy="487508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5646" y="336890"/>
            <a:ext cx="4643038" cy="1433733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517744" y="336893"/>
            <a:ext cx="7889489" cy="7221549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705646" y="1770624"/>
            <a:ext cx="4643038" cy="5787816"/>
          </a:xfrm>
        </p:spPr>
        <p:txBody>
          <a:bodyPr/>
          <a:lstStyle>
            <a:lvl1pPr marL="0" indent="0">
              <a:buNone/>
              <a:defRPr sz="1800"/>
            </a:lvl1pPr>
            <a:lvl2pPr marL="583895" indent="0">
              <a:buNone/>
              <a:defRPr sz="1600"/>
            </a:lvl2pPr>
            <a:lvl3pPr marL="1167788" indent="0">
              <a:buNone/>
              <a:defRPr sz="1200"/>
            </a:lvl3pPr>
            <a:lvl4pPr marL="1751683" indent="0">
              <a:buNone/>
              <a:defRPr sz="1200"/>
            </a:lvl4pPr>
            <a:lvl5pPr marL="2335577" indent="0">
              <a:buNone/>
              <a:defRPr sz="1200"/>
            </a:lvl5pPr>
            <a:lvl6pPr marL="2919471" indent="0">
              <a:buNone/>
              <a:defRPr sz="1200"/>
            </a:lvl6pPr>
            <a:lvl7pPr marL="3503365" indent="0">
              <a:buNone/>
              <a:defRPr sz="1200"/>
            </a:lvl7pPr>
            <a:lvl8pPr marL="4087260" indent="0">
              <a:buNone/>
              <a:defRPr sz="1200"/>
            </a:lvl8pPr>
            <a:lvl9pPr marL="4671152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66222" y="5922962"/>
            <a:ext cx="8467725" cy="6992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766222" y="756041"/>
            <a:ext cx="8467725" cy="5076825"/>
          </a:xfrm>
        </p:spPr>
        <p:txBody>
          <a:bodyPr/>
          <a:lstStyle>
            <a:lvl1pPr marL="0" indent="0">
              <a:buNone/>
              <a:defRPr sz="4200"/>
            </a:lvl1pPr>
            <a:lvl2pPr marL="583895" indent="0">
              <a:buNone/>
              <a:defRPr sz="3600"/>
            </a:lvl2pPr>
            <a:lvl3pPr marL="1167788" indent="0">
              <a:buNone/>
              <a:defRPr sz="3100"/>
            </a:lvl3pPr>
            <a:lvl4pPr marL="1751683" indent="0">
              <a:buNone/>
              <a:defRPr sz="2600"/>
            </a:lvl4pPr>
            <a:lvl5pPr marL="2335577" indent="0">
              <a:buNone/>
              <a:defRPr sz="2600"/>
            </a:lvl5pPr>
            <a:lvl6pPr marL="2919471" indent="0">
              <a:buNone/>
              <a:defRPr sz="2600"/>
            </a:lvl6pPr>
            <a:lvl7pPr marL="3503365" indent="0">
              <a:buNone/>
              <a:defRPr sz="2600"/>
            </a:lvl7pPr>
            <a:lvl8pPr marL="4087260" indent="0">
              <a:buNone/>
              <a:defRPr sz="2600"/>
            </a:lvl8pPr>
            <a:lvl9pPr marL="4671152" indent="0">
              <a:buNone/>
              <a:defRPr sz="26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766222" y="6622202"/>
            <a:ext cx="8467725" cy="993036"/>
          </a:xfrm>
        </p:spPr>
        <p:txBody>
          <a:bodyPr/>
          <a:lstStyle>
            <a:lvl1pPr marL="0" indent="0">
              <a:buNone/>
              <a:defRPr sz="1800"/>
            </a:lvl1pPr>
            <a:lvl2pPr marL="583895" indent="0">
              <a:buNone/>
              <a:defRPr sz="1600"/>
            </a:lvl2pPr>
            <a:lvl3pPr marL="1167788" indent="0">
              <a:buNone/>
              <a:defRPr sz="1200"/>
            </a:lvl3pPr>
            <a:lvl4pPr marL="1751683" indent="0">
              <a:buNone/>
              <a:defRPr sz="1200"/>
            </a:lvl4pPr>
            <a:lvl5pPr marL="2335577" indent="0">
              <a:buNone/>
              <a:defRPr sz="1200"/>
            </a:lvl5pPr>
            <a:lvl6pPr marL="2919471" indent="0">
              <a:buNone/>
              <a:defRPr sz="1200"/>
            </a:lvl6pPr>
            <a:lvl7pPr marL="3503365" indent="0">
              <a:buNone/>
              <a:defRPr sz="1200"/>
            </a:lvl7pPr>
            <a:lvl8pPr marL="4087260" indent="0">
              <a:buNone/>
              <a:defRPr sz="1200"/>
            </a:lvl8pPr>
            <a:lvl9pPr marL="4671152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705645" y="338848"/>
            <a:ext cx="12701588" cy="1410229"/>
          </a:xfrm>
          <a:prstGeom prst="rect">
            <a:avLst/>
          </a:prstGeom>
        </p:spPr>
        <p:txBody>
          <a:bodyPr vert="horz" lIns="116778" tIns="58389" rIns="116778" bIns="58389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5645" y="1974324"/>
            <a:ext cx="12701588" cy="5584116"/>
          </a:xfrm>
          <a:prstGeom prst="rect">
            <a:avLst/>
          </a:prstGeom>
        </p:spPr>
        <p:txBody>
          <a:bodyPr vert="horz" lIns="116778" tIns="58389" rIns="116778" bIns="583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705645" y="7842444"/>
            <a:ext cx="3293005" cy="450490"/>
          </a:xfrm>
          <a:prstGeom prst="rect">
            <a:avLst/>
          </a:prstGeom>
        </p:spPr>
        <p:txBody>
          <a:bodyPr vert="horz" lIns="116778" tIns="58389" rIns="116778" bIns="5838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21B7B-321B-4655-92B0-E34DC3EBF0C9}" type="datetimeFigureOut">
              <a:rPr lang="es-ES" smtClean="0"/>
              <a:t>06/02/2012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821901" y="7842444"/>
            <a:ext cx="4469077" cy="450490"/>
          </a:xfrm>
          <a:prstGeom prst="rect">
            <a:avLst/>
          </a:prstGeom>
        </p:spPr>
        <p:txBody>
          <a:bodyPr vert="horz" lIns="116778" tIns="58389" rIns="116778" bIns="5838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0114228" y="7842444"/>
            <a:ext cx="3293005" cy="450490"/>
          </a:xfrm>
          <a:prstGeom prst="rect">
            <a:avLst/>
          </a:prstGeom>
        </p:spPr>
        <p:txBody>
          <a:bodyPr vert="horz" lIns="116778" tIns="58389" rIns="116778" bIns="5838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0CEF5-BE69-4F1E-A800-091CF589852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67788" rtl="0" eaLnBrk="1" latinLnBrk="0" hangingPunct="1">
        <a:spcBef>
          <a:spcPct val="0"/>
        </a:spcBef>
        <a:buNone/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7921" indent="-437921" algn="l" defTabSz="1167788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48828" indent="-364934" algn="l" defTabSz="1167788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59735" indent="-291946" algn="l" defTabSz="1167788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43630" indent="-291946" algn="l" defTabSz="1167788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27523" indent="-291946" algn="l" defTabSz="1167788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11418" indent="-291946" algn="l" defTabSz="116778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795312" indent="-291946" algn="l" defTabSz="116778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379206" indent="-291946" algn="l" defTabSz="116778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63102" indent="-291946" algn="l" defTabSz="116778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16778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83895" algn="l" defTabSz="116778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67788" algn="l" defTabSz="116778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51683" algn="l" defTabSz="116778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577" algn="l" defTabSz="116778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919471" algn="l" defTabSz="116778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503365" algn="l" defTabSz="116778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087260" algn="l" defTabSz="116778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671152" algn="l" defTabSz="116778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189739" y="176253"/>
            <a:ext cx="6394942" cy="5288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dirty="0" smtClean="0"/>
              <a:t>Sistema de computo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858969" y="969510"/>
            <a:ext cx="7056487" cy="44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2000" dirty="0"/>
              <a:t>Conjunto de elementos electrónicos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5071803" y="1586490"/>
            <a:ext cx="4630819" cy="44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/>
              <a:t>interactúan entre si (computador)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505151" y="2203470"/>
            <a:ext cx="1764122" cy="352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dirty="0" smtClean="0"/>
              <a:t>Posee 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1269959" y="2730489"/>
            <a:ext cx="171451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 smtClean="0"/>
              <a:t>Hardware </a:t>
            </a:r>
            <a:endParaRPr lang="es-ES" sz="1800" dirty="0"/>
          </a:p>
        </p:txBody>
      </p:sp>
      <p:sp>
        <p:nvSpPr>
          <p:cNvPr id="12" name="11 Rectángulo"/>
          <p:cNvSpPr/>
          <p:nvPr/>
        </p:nvSpPr>
        <p:spPr>
          <a:xfrm>
            <a:off x="8710304" y="2644170"/>
            <a:ext cx="2632413" cy="3720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 smtClean="0"/>
              <a:t>Software</a:t>
            </a:r>
            <a:endParaRPr lang="es-ES" sz="1800" dirty="0"/>
          </a:p>
        </p:txBody>
      </p:sp>
      <p:sp>
        <p:nvSpPr>
          <p:cNvPr id="13" name="12 Rectángulo"/>
          <p:cNvSpPr/>
          <p:nvPr/>
        </p:nvSpPr>
        <p:spPr>
          <a:xfrm>
            <a:off x="330726" y="3437428"/>
            <a:ext cx="3582439" cy="364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/>
              <a:t>Es los componentes físicos del PC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412703" y="4516439"/>
            <a:ext cx="1323091" cy="26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/>
              <a:t>Internos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1198521" y="4016373"/>
            <a:ext cx="2315410" cy="26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/>
              <a:t>Hay dos tipos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2412967" y="4445001"/>
            <a:ext cx="1323091" cy="26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/>
              <a:t>externos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41265" y="5016505"/>
            <a:ext cx="1484273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400" dirty="0"/>
              <a:t>Dentro de la CPU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912901" y="4945067"/>
            <a:ext cx="2315410" cy="26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/>
              <a:t>periféricos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1484273" y="5516571"/>
            <a:ext cx="1102576" cy="26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600" dirty="0"/>
              <a:t>teclado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2627281" y="5516571"/>
            <a:ext cx="992319" cy="26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600" dirty="0"/>
              <a:t>mouse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627413" y="5516571"/>
            <a:ext cx="1102576" cy="26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600" dirty="0"/>
              <a:t>pantalla</a:t>
            </a:r>
          </a:p>
        </p:txBody>
      </p:sp>
      <p:sp>
        <p:nvSpPr>
          <p:cNvPr id="22" name="21 Rectángulo"/>
          <p:cNvSpPr/>
          <p:nvPr/>
        </p:nvSpPr>
        <p:spPr>
          <a:xfrm>
            <a:off x="4770421" y="5516571"/>
            <a:ext cx="11430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600" dirty="0"/>
              <a:t>Web Cam</a:t>
            </a:r>
          </a:p>
        </p:txBody>
      </p:sp>
      <p:sp>
        <p:nvSpPr>
          <p:cNvPr id="23" name="22 Rectángulo"/>
          <p:cNvSpPr/>
          <p:nvPr/>
        </p:nvSpPr>
        <p:spPr>
          <a:xfrm>
            <a:off x="7627941" y="3373431"/>
            <a:ext cx="4892012" cy="5288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600" dirty="0"/>
              <a:t>Son las instrucciones que el PC necesita para funcionar</a:t>
            </a:r>
          </a:p>
        </p:txBody>
      </p:sp>
      <p:cxnSp>
        <p:nvCxnSpPr>
          <p:cNvPr id="27" name="26 Conector recto de flecha"/>
          <p:cNvCxnSpPr>
            <a:stCxn id="4" idx="2"/>
            <a:endCxn id="5" idx="0"/>
          </p:cNvCxnSpPr>
          <p:nvPr/>
        </p:nvCxnSpPr>
        <p:spPr>
          <a:xfrm rot="5400000">
            <a:off x="7254999" y="837055"/>
            <a:ext cx="264420" cy="24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>
            <a:stCxn id="5" idx="2"/>
            <a:endCxn id="6" idx="0"/>
          </p:cNvCxnSpPr>
          <p:nvPr/>
        </p:nvCxnSpPr>
        <p:spPr>
          <a:xfrm rot="5400000">
            <a:off x="7299072" y="1498106"/>
            <a:ext cx="176280" cy="24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>
            <a:stCxn id="6" idx="2"/>
            <a:endCxn id="9" idx="0"/>
          </p:cNvCxnSpPr>
          <p:nvPr/>
        </p:nvCxnSpPr>
        <p:spPr>
          <a:xfrm rot="5400000">
            <a:off x="7299072" y="2115085"/>
            <a:ext cx="176280" cy="24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>
            <a:stCxn id="9" idx="0"/>
            <a:endCxn id="11" idx="0"/>
          </p:cNvCxnSpPr>
          <p:nvPr/>
        </p:nvCxnSpPr>
        <p:spPr>
          <a:xfrm rot="16200000" flipH="1" flipV="1">
            <a:off x="4493704" y="-163020"/>
            <a:ext cx="527019" cy="52599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>
            <a:stCxn id="9" idx="3"/>
            <a:endCxn id="12" idx="0"/>
          </p:cNvCxnSpPr>
          <p:nvPr/>
        </p:nvCxnSpPr>
        <p:spPr>
          <a:xfrm>
            <a:off x="8269273" y="2379750"/>
            <a:ext cx="1757238" cy="2644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 de flecha"/>
          <p:cNvCxnSpPr>
            <a:stCxn id="11" idx="2"/>
            <a:endCxn id="13" idx="0"/>
          </p:cNvCxnSpPr>
          <p:nvPr/>
        </p:nvCxnSpPr>
        <p:spPr>
          <a:xfrm rot="5400000">
            <a:off x="1913988" y="3224200"/>
            <a:ext cx="421187" cy="5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>
            <a:stCxn id="13" idx="2"/>
            <a:endCxn id="15" idx="0"/>
          </p:cNvCxnSpPr>
          <p:nvPr/>
        </p:nvCxnSpPr>
        <p:spPr>
          <a:xfrm rot="16200000" flipH="1">
            <a:off x="2131929" y="3792076"/>
            <a:ext cx="214314" cy="234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>
            <a:stCxn id="15" idx="2"/>
            <a:endCxn id="16" idx="0"/>
          </p:cNvCxnSpPr>
          <p:nvPr/>
        </p:nvCxnSpPr>
        <p:spPr>
          <a:xfrm rot="16200000" flipH="1">
            <a:off x="2633265" y="4003753"/>
            <a:ext cx="164208" cy="718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>
            <a:stCxn id="14" idx="2"/>
            <a:endCxn id="17" idx="0"/>
          </p:cNvCxnSpPr>
          <p:nvPr/>
        </p:nvCxnSpPr>
        <p:spPr>
          <a:xfrm rot="16200000" flipH="1">
            <a:off x="961002" y="4894105"/>
            <a:ext cx="235646" cy="9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 de flecha"/>
          <p:cNvCxnSpPr>
            <a:stCxn id="15" idx="2"/>
            <a:endCxn id="14" idx="0"/>
          </p:cNvCxnSpPr>
          <p:nvPr/>
        </p:nvCxnSpPr>
        <p:spPr>
          <a:xfrm rot="5400000">
            <a:off x="1597415" y="3757628"/>
            <a:ext cx="235646" cy="12819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 de flecha"/>
          <p:cNvCxnSpPr>
            <a:stCxn id="16" idx="2"/>
            <a:endCxn id="18" idx="0"/>
          </p:cNvCxnSpPr>
          <p:nvPr/>
        </p:nvCxnSpPr>
        <p:spPr>
          <a:xfrm rot="5400000">
            <a:off x="2954737" y="4825291"/>
            <a:ext cx="235646" cy="39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0" name="Picture 2" descr="http://roble.pntic.mec.es/jprp0006/tecnologia/1eso_recursos/unidad02_componentes_ordenador/actividades/imagenes2/1_defi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27149" y="5802323"/>
            <a:ext cx="896670" cy="440700"/>
          </a:xfrm>
          <a:prstGeom prst="rect">
            <a:avLst/>
          </a:prstGeom>
          <a:noFill/>
        </p:spPr>
      </p:pic>
      <p:pic>
        <p:nvPicPr>
          <p:cNvPr id="12292" name="Picture 4" descr="http://roble.pntic.mec.es/jprp0006/tecnologia/1eso_recursos/unidad02_componentes_ordenador/actividades/imagenes2/1_defi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3033" y="5802323"/>
            <a:ext cx="551288" cy="411101"/>
          </a:xfrm>
          <a:prstGeom prst="rect">
            <a:avLst/>
          </a:prstGeom>
          <a:noFill/>
        </p:spPr>
      </p:pic>
      <p:pic>
        <p:nvPicPr>
          <p:cNvPr id="12294" name="Picture 6" descr="http://roble.pntic.mec.es/jprp0006/tecnologia/1eso_recursos/unidad02_componentes_ordenador/actividades/imagenes2/1_defi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0289" y="5802323"/>
            <a:ext cx="551288" cy="440700"/>
          </a:xfrm>
          <a:prstGeom prst="rect">
            <a:avLst/>
          </a:prstGeom>
          <a:noFill/>
        </p:spPr>
      </p:pic>
      <p:cxnSp>
        <p:nvCxnSpPr>
          <p:cNvPr id="73" name="72 Conector recto de flecha"/>
          <p:cNvCxnSpPr>
            <a:stCxn id="19" idx="0"/>
            <a:endCxn id="18" idx="2"/>
          </p:cNvCxnSpPr>
          <p:nvPr/>
        </p:nvCxnSpPr>
        <p:spPr>
          <a:xfrm rot="5400000" flipH="1" flipV="1">
            <a:off x="2399541" y="4845507"/>
            <a:ext cx="307084" cy="10350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 de flecha"/>
          <p:cNvCxnSpPr>
            <a:stCxn id="18" idx="2"/>
            <a:endCxn id="20" idx="0"/>
          </p:cNvCxnSpPr>
          <p:nvPr/>
        </p:nvCxnSpPr>
        <p:spPr>
          <a:xfrm rot="16200000" flipH="1">
            <a:off x="2943481" y="5336611"/>
            <a:ext cx="307084" cy="528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 de flecha"/>
          <p:cNvCxnSpPr>
            <a:stCxn id="18" idx="2"/>
            <a:endCxn id="21" idx="0"/>
          </p:cNvCxnSpPr>
          <p:nvPr/>
        </p:nvCxnSpPr>
        <p:spPr>
          <a:xfrm rot="16200000" flipH="1">
            <a:off x="3471111" y="4808981"/>
            <a:ext cx="307084" cy="11080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 de flecha"/>
          <p:cNvCxnSpPr>
            <a:stCxn id="18" idx="2"/>
            <a:endCxn id="22" idx="0"/>
          </p:cNvCxnSpPr>
          <p:nvPr/>
        </p:nvCxnSpPr>
        <p:spPr>
          <a:xfrm rot="16200000" flipH="1">
            <a:off x="4052723" y="4227369"/>
            <a:ext cx="307084" cy="22713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6" name="Picture 8" descr="http://roble.pntic.mec.es/jprp0006/tecnologia/1eso_recursos/unidad02_componentes_ordenador/actividades/imagenes2/1_defi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8455" y="5373695"/>
            <a:ext cx="771802" cy="766549"/>
          </a:xfrm>
          <a:prstGeom prst="rect">
            <a:avLst/>
          </a:prstGeom>
          <a:noFill/>
        </p:spPr>
      </p:pic>
      <p:sp>
        <p:nvSpPr>
          <p:cNvPr id="83" name="82 Rectángulo"/>
          <p:cNvSpPr/>
          <p:nvPr/>
        </p:nvSpPr>
        <p:spPr>
          <a:xfrm>
            <a:off x="8985262" y="4016373"/>
            <a:ext cx="2143141" cy="44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500" dirty="0" smtClean="0"/>
              <a:t>Existen 2 tipos</a:t>
            </a:r>
            <a:endParaRPr lang="es-ES" sz="1500" dirty="0"/>
          </a:p>
        </p:txBody>
      </p:sp>
      <p:sp>
        <p:nvSpPr>
          <p:cNvPr id="84" name="83 Rectángulo"/>
          <p:cNvSpPr/>
          <p:nvPr/>
        </p:nvSpPr>
        <p:spPr>
          <a:xfrm>
            <a:off x="7199313" y="4516439"/>
            <a:ext cx="2535925" cy="26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/>
              <a:t>Sistemas operativos</a:t>
            </a:r>
          </a:p>
        </p:txBody>
      </p:sp>
      <p:sp>
        <p:nvSpPr>
          <p:cNvPr id="86" name="85 Rectángulo"/>
          <p:cNvSpPr/>
          <p:nvPr/>
        </p:nvSpPr>
        <p:spPr>
          <a:xfrm>
            <a:off x="5913429" y="4945067"/>
            <a:ext cx="4851335" cy="5835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300" dirty="0"/>
              <a:t>Gestiona los recursos de forma eficiente y permiten la comunicación con el usuario</a:t>
            </a:r>
          </a:p>
        </p:txBody>
      </p:sp>
      <p:sp>
        <p:nvSpPr>
          <p:cNvPr id="87" name="86 Rectángulo"/>
          <p:cNvSpPr/>
          <p:nvPr/>
        </p:nvSpPr>
        <p:spPr>
          <a:xfrm>
            <a:off x="6056305" y="5802323"/>
            <a:ext cx="100013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400" dirty="0"/>
              <a:t>Windows</a:t>
            </a:r>
          </a:p>
        </p:txBody>
      </p:sp>
      <p:sp>
        <p:nvSpPr>
          <p:cNvPr id="88" name="87 Rectángulo"/>
          <p:cNvSpPr/>
          <p:nvPr/>
        </p:nvSpPr>
        <p:spPr>
          <a:xfrm>
            <a:off x="9771081" y="5802323"/>
            <a:ext cx="71438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400" dirty="0"/>
              <a:t>Word</a:t>
            </a:r>
          </a:p>
        </p:txBody>
      </p:sp>
      <p:sp>
        <p:nvSpPr>
          <p:cNvPr id="89" name="88 Rectángulo"/>
          <p:cNvSpPr/>
          <p:nvPr/>
        </p:nvSpPr>
        <p:spPr>
          <a:xfrm>
            <a:off x="7127875" y="5802323"/>
            <a:ext cx="107157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400" dirty="0"/>
              <a:t>GNU/ </a:t>
            </a:r>
            <a:r>
              <a:rPr lang="es-ES" sz="1400" dirty="0" smtClean="0"/>
              <a:t>Linux</a:t>
            </a:r>
            <a:endParaRPr lang="es-ES" sz="1400" dirty="0"/>
          </a:p>
        </p:txBody>
      </p:sp>
      <p:sp>
        <p:nvSpPr>
          <p:cNvPr id="90" name="89 Rectángulo"/>
          <p:cNvSpPr/>
          <p:nvPr/>
        </p:nvSpPr>
        <p:spPr>
          <a:xfrm>
            <a:off x="8342321" y="5802323"/>
            <a:ext cx="1102576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400" dirty="0"/>
              <a:t>MS-DOS</a:t>
            </a:r>
          </a:p>
        </p:txBody>
      </p:sp>
      <p:sp>
        <p:nvSpPr>
          <p:cNvPr id="91" name="90 Rectángulo"/>
          <p:cNvSpPr/>
          <p:nvPr/>
        </p:nvSpPr>
        <p:spPr>
          <a:xfrm>
            <a:off x="11056965" y="5016505"/>
            <a:ext cx="2756388" cy="387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400" dirty="0"/>
              <a:t>Son los que tratan de resolver las necesidades del usuario</a:t>
            </a:r>
          </a:p>
        </p:txBody>
      </p:sp>
      <p:sp>
        <p:nvSpPr>
          <p:cNvPr id="92" name="91 Rectángulo"/>
          <p:cNvSpPr/>
          <p:nvPr/>
        </p:nvSpPr>
        <p:spPr>
          <a:xfrm>
            <a:off x="11199841" y="4587877"/>
            <a:ext cx="2094895" cy="26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800" dirty="0"/>
              <a:t>aplicaciones</a:t>
            </a:r>
          </a:p>
        </p:txBody>
      </p:sp>
      <p:cxnSp>
        <p:nvCxnSpPr>
          <p:cNvPr id="94" name="93 Conector recto de flecha"/>
          <p:cNvCxnSpPr>
            <a:stCxn id="12" idx="2"/>
            <a:endCxn id="23" idx="0"/>
          </p:cNvCxnSpPr>
          <p:nvPr/>
        </p:nvCxnSpPr>
        <p:spPr>
          <a:xfrm rot="16200000" flipH="1">
            <a:off x="9871634" y="3171118"/>
            <a:ext cx="357190" cy="47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Conector recto de flecha"/>
          <p:cNvCxnSpPr>
            <a:stCxn id="23" idx="2"/>
            <a:endCxn id="83" idx="0"/>
          </p:cNvCxnSpPr>
          <p:nvPr/>
        </p:nvCxnSpPr>
        <p:spPr>
          <a:xfrm rot="5400000">
            <a:off x="10008339" y="3950764"/>
            <a:ext cx="114103" cy="171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8" name="Picture 10" descr="http://roble.pntic.mec.es/jprp0006/tecnologia/1eso_recursos/unidad02_componentes_ordenador/actividades/imagenes2/1_defi6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27677" y="6088075"/>
            <a:ext cx="661546" cy="528839"/>
          </a:xfrm>
          <a:prstGeom prst="rect">
            <a:avLst/>
          </a:prstGeom>
          <a:noFill/>
        </p:spPr>
      </p:pic>
      <p:pic>
        <p:nvPicPr>
          <p:cNvPr id="12300" name="Picture 12" descr="http://roble.pntic.mec.es/jprp0006/tecnologia/1eso_recursos/unidad02_componentes_ordenador/actividades/imagenes2/1_defi7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70619" y="6088075"/>
            <a:ext cx="661546" cy="387260"/>
          </a:xfrm>
          <a:prstGeom prst="rect">
            <a:avLst/>
          </a:prstGeom>
          <a:noFill/>
        </p:spPr>
      </p:pic>
      <p:pic>
        <p:nvPicPr>
          <p:cNvPr id="12302" name="Picture 14" descr="http://roble.pntic.mec.es/jprp0006/tecnologia/1eso_recursos/unidad02_componentes_ordenador/actividades/imagenes2/1_defi8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99313" y="6088075"/>
            <a:ext cx="661546" cy="793260"/>
          </a:xfrm>
          <a:prstGeom prst="rect">
            <a:avLst/>
          </a:prstGeom>
          <a:noFill/>
        </p:spPr>
      </p:pic>
      <p:pic>
        <p:nvPicPr>
          <p:cNvPr id="12304" name="Picture 16" descr="http://roble.pntic.mec.es/jprp0006/tecnologia/1eso_recursos/unidad02_componentes_ordenador/actividades/imagenes2/1_defi9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485197" y="6088075"/>
            <a:ext cx="661546" cy="662386"/>
          </a:xfrm>
          <a:prstGeom prst="rect">
            <a:avLst/>
          </a:prstGeom>
          <a:noFill/>
        </p:spPr>
      </p:pic>
      <p:cxnSp>
        <p:nvCxnSpPr>
          <p:cNvPr id="158" name="157 Conector recto de flecha"/>
          <p:cNvCxnSpPr>
            <a:stCxn id="84" idx="2"/>
            <a:endCxn id="86" idx="0"/>
          </p:cNvCxnSpPr>
          <p:nvPr/>
        </p:nvCxnSpPr>
        <p:spPr>
          <a:xfrm rot="5400000">
            <a:off x="8321083" y="4798874"/>
            <a:ext cx="164208" cy="1281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160 Conector recto de flecha"/>
          <p:cNvCxnSpPr>
            <a:stCxn id="83" idx="2"/>
            <a:endCxn id="84" idx="0"/>
          </p:cNvCxnSpPr>
          <p:nvPr/>
        </p:nvCxnSpPr>
        <p:spPr>
          <a:xfrm rot="5400000">
            <a:off x="9232372" y="3691978"/>
            <a:ext cx="59366" cy="15895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163 Conector recto de flecha"/>
          <p:cNvCxnSpPr>
            <a:stCxn id="83" idx="2"/>
            <a:endCxn id="92" idx="0"/>
          </p:cNvCxnSpPr>
          <p:nvPr/>
        </p:nvCxnSpPr>
        <p:spPr>
          <a:xfrm rot="16200000" flipH="1">
            <a:off x="11086659" y="3427247"/>
            <a:ext cx="130804" cy="2190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 de flecha"/>
          <p:cNvCxnSpPr>
            <a:stCxn id="86" idx="2"/>
            <a:endCxn id="90" idx="0"/>
          </p:cNvCxnSpPr>
          <p:nvPr/>
        </p:nvCxnSpPr>
        <p:spPr>
          <a:xfrm rot="16200000" flipH="1">
            <a:off x="8479513" y="5388227"/>
            <a:ext cx="273680" cy="554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 de flecha"/>
          <p:cNvCxnSpPr>
            <a:stCxn id="86" idx="2"/>
            <a:endCxn id="89" idx="0"/>
          </p:cNvCxnSpPr>
          <p:nvPr/>
        </p:nvCxnSpPr>
        <p:spPr>
          <a:xfrm rot="5400000">
            <a:off x="7864539" y="5327765"/>
            <a:ext cx="273680" cy="675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173 Conector recto de flecha"/>
          <p:cNvCxnSpPr>
            <a:stCxn id="86" idx="2"/>
            <a:endCxn id="87" idx="0"/>
          </p:cNvCxnSpPr>
          <p:nvPr/>
        </p:nvCxnSpPr>
        <p:spPr>
          <a:xfrm rot="5400000">
            <a:off x="7310894" y="4774120"/>
            <a:ext cx="273680" cy="1782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185 Conector recto de flecha"/>
          <p:cNvCxnSpPr>
            <a:stCxn id="92" idx="2"/>
            <a:endCxn id="91" idx="0"/>
          </p:cNvCxnSpPr>
          <p:nvPr/>
        </p:nvCxnSpPr>
        <p:spPr>
          <a:xfrm rot="16200000" flipH="1">
            <a:off x="12259120" y="4840466"/>
            <a:ext cx="164208" cy="1878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186 Rectángulo"/>
          <p:cNvSpPr/>
          <p:nvPr/>
        </p:nvSpPr>
        <p:spPr>
          <a:xfrm>
            <a:off x="10628337" y="5802323"/>
            <a:ext cx="64294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400" dirty="0"/>
              <a:t>Paint</a:t>
            </a:r>
          </a:p>
        </p:txBody>
      </p:sp>
      <p:sp>
        <p:nvSpPr>
          <p:cNvPr id="188" name="187 Rectángulo"/>
          <p:cNvSpPr/>
          <p:nvPr/>
        </p:nvSpPr>
        <p:spPr>
          <a:xfrm>
            <a:off x="11342717" y="5802323"/>
            <a:ext cx="64294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400" dirty="0" err="1"/>
              <a:t>Nero</a:t>
            </a:r>
            <a:endParaRPr lang="es-ES" sz="1400" dirty="0"/>
          </a:p>
        </p:txBody>
      </p:sp>
      <p:sp>
        <p:nvSpPr>
          <p:cNvPr id="189" name="188 Rectángulo"/>
          <p:cNvSpPr/>
          <p:nvPr/>
        </p:nvSpPr>
        <p:spPr>
          <a:xfrm>
            <a:off x="13128667" y="6588141"/>
            <a:ext cx="1267939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200" dirty="0"/>
              <a:t>Windows Media Player</a:t>
            </a:r>
          </a:p>
        </p:txBody>
      </p:sp>
      <p:pic>
        <p:nvPicPr>
          <p:cNvPr id="12306" name="Picture 18" descr="http://roble.pntic.mec.es/jprp0006/tecnologia/1eso_recursos/unidad02_componentes_ordenador/actividades/imagenes2/1_defi10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9913957" y="6159513"/>
            <a:ext cx="330772" cy="264420"/>
          </a:xfrm>
          <a:prstGeom prst="rect">
            <a:avLst/>
          </a:prstGeom>
          <a:noFill/>
        </p:spPr>
      </p:pic>
      <p:pic>
        <p:nvPicPr>
          <p:cNvPr id="12308" name="Picture 20" descr="http://roble.pntic.mec.es/jprp0006/tecnologia/1eso_recursos/unidad02_componentes_ordenador/actividades/imagenes2/1_defi11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0628337" y="6088075"/>
            <a:ext cx="614155" cy="440700"/>
          </a:xfrm>
          <a:prstGeom prst="rect">
            <a:avLst/>
          </a:prstGeom>
          <a:noFill/>
        </p:spPr>
      </p:pic>
      <p:pic>
        <p:nvPicPr>
          <p:cNvPr id="12310" name="Picture 22" descr="http://roble.pntic.mec.es/jprp0006/tecnologia/1eso_recursos/unidad02_componentes_ordenador/actividades/imagenes2/1_defi12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1414155" y="6088075"/>
            <a:ext cx="551288" cy="440700"/>
          </a:xfrm>
          <a:prstGeom prst="rect">
            <a:avLst/>
          </a:prstGeom>
          <a:noFill/>
        </p:spPr>
      </p:pic>
      <p:cxnSp>
        <p:nvCxnSpPr>
          <p:cNvPr id="194" name="193 Conector recto de flecha"/>
          <p:cNvCxnSpPr>
            <a:stCxn id="91" idx="2"/>
            <a:endCxn id="88" idx="0"/>
          </p:cNvCxnSpPr>
          <p:nvPr/>
        </p:nvCxnSpPr>
        <p:spPr>
          <a:xfrm rot="5400000">
            <a:off x="11082697" y="4449860"/>
            <a:ext cx="398037" cy="2306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195 Conector recto de flecha"/>
          <p:cNvCxnSpPr>
            <a:stCxn id="91" idx="2"/>
            <a:endCxn id="187" idx="0"/>
          </p:cNvCxnSpPr>
          <p:nvPr/>
        </p:nvCxnSpPr>
        <p:spPr>
          <a:xfrm rot="5400000">
            <a:off x="11493466" y="4860629"/>
            <a:ext cx="398037" cy="1485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197 Conector recto de flecha"/>
          <p:cNvCxnSpPr>
            <a:stCxn id="91" idx="2"/>
            <a:endCxn id="188" idx="0"/>
          </p:cNvCxnSpPr>
          <p:nvPr/>
        </p:nvCxnSpPr>
        <p:spPr>
          <a:xfrm rot="5400000">
            <a:off x="11850656" y="5217819"/>
            <a:ext cx="398037" cy="770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199 Conector recto de flecha"/>
          <p:cNvCxnSpPr>
            <a:stCxn id="91" idx="2"/>
            <a:endCxn id="189" idx="0"/>
          </p:cNvCxnSpPr>
          <p:nvPr/>
        </p:nvCxnSpPr>
        <p:spPr>
          <a:xfrm rot="16200000" flipH="1">
            <a:off x="12506971" y="5332474"/>
            <a:ext cx="1183855" cy="13274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312" name="Picture 24" descr="http://roble.pntic.mec.es/jprp0006/tecnologia/1eso_recursos/unidad02_componentes_ordenador/actividades/imagenes2/1_defi13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3414419" y="7231083"/>
            <a:ext cx="551239" cy="460333"/>
          </a:xfrm>
          <a:prstGeom prst="rect">
            <a:avLst/>
          </a:prstGeom>
          <a:noFill/>
        </p:spPr>
      </p:pic>
      <p:sp>
        <p:nvSpPr>
          <p:cNvPr id="204" name="203 Rectángulo"/>
          <p:cNvSpPr/>
          <p:nvPr/>
        </p:nvSpPr>
        <p:spPr>
          <a:xfrm>
            <a:off x="12057097" y="5802323"/>
            <a:ext cx="107157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78" tIns="58389" rIns="116778" bIns="58389" rtlCol="0" anchor="ctr"/>
          <a:lstStyle/>
          <a:p>
            <a:pPr algn="ctr"/>
            <a:r>
              <a:rPr lang="es-ES" sz="1100" dirty="0"/>
              <a:t>Messenger</a:t>
            </a:r>
          </a:p>
        </p:txBody>
      </p:sp>
      <p:cxnSp>
        <p:nvCxnSpPr>
          <p:cNvPr id="206" name="205 Conector recto de flecha"/>
          <p:cNvCxnSpPr>
            <a:stCxn id="91" idx="2"/>
            <a:endCxn id="204" idx="0"/>
          </p:cNvCxnSpPr>
          <p:nvPr/>
        </p:nvCxnSpPr>
        <p:spPr>
          <a:xfrm rot="16200000" flipH="1">
            <a:off x="12315002" y="5524442"/>
            <a:ext cx="398037" cy="1577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314" name="Picture 26" descr="http://roble.pntic.mec.es/jprp0006/tecnologia/1eso_recursos/unidad02_componentes_ordenador/actividades/imagenes2/1_defi14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2199973" y="6088075"/>
            <a:ext cx="578619" cy="428628"/>
          </a:xfrm>
          <a:prstGeom prst="rect">
            <a:avLst/>
          </a:prstGeom>
          <a:noFill/>
        </p:spPr>
      </p:pic>
      <p:pic>
        <p:nvPicPr>
          <p:cNvPr id="12316" name="Picture 28" descr="http://www.usergioarboleda.edu.co/emisora/web-cam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984735" y="5873761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87</Words>
  <Application>Microsoft Office PowerPoint</Application>
  <PresentationFormat>Personalizado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7</cp:revision>
  <dcterms:created xsi:type="dcterms:W3CDTF">2012-02-06T20:26:58Z</dcterms:created>
  <dcterms:modified xsi:type="dcterms:W3CDTF">2012-02-06T21:31:05Z</dcterms:modified>
</cp:coreProperties>
</file>