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2CBBC-1AC1-4EE9-A1E5-9D164DAC40E9}" type="datetimeFigureOut">
              <a:rPr lang="es-ES" smtClean="0"/>
              <a:t>21/03/2012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31556-D4EA-4057-92B1-CE9ABFB87E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5479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2CBBC-1AC1-4EE9-A1E5-9D164DAC40E9}" type="datetimeFigureOut">
              <a:rPr lang="es-ES" smtClean="0"/>
              <a:t>21/03/2012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31556-D4EA-4057-92B1-CE9ABFB87E8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4136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52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951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277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48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50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90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54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95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88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48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34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64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74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17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11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23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14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0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74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40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70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12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51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5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44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46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19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86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70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444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306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63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187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040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57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703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226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004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971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512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286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776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096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421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514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78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538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260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068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10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472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378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64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988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172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421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96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552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497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155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21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427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033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98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432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359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234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25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327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438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956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996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272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56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974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961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787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811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56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817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566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4462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38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703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072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579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6451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269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411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23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855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61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245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202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924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962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090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540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736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8245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716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Presentación en pantalla (4:3)</PresentationFormat>
  <Paragraphs>0</Paragraphs>
  <Slides>101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101</vt:i4>
      </vt:variant>
    </vt:vector>
  </HeadingPairs>
  <TitlesOfParts>
    <vt:vector size="10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</dc:creator>
  <cp:lastModifiedBy>pc</cp:lastModifiedBy>
  <cp:revision>1</cp:revision>
  <dcterms:created xsi:type="dcterms:W3CDTF">2012-03-21T19:55:26Z</dcterms:created>
  <dcterms:modified xsi:type="dcterms:W3CDTF">2012-03-21T19:55:26Z</dcterms:modified>
</cp:coreProperties>
</file>