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D1C9-8D33-491C-9445-E39ACBB0D73D}" type="datetimeFigureOut">
              <a:rPr lang="es-ES" smtClean="0"/>
              <a:t>21/03/2012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63CC-7E01-4C48-B05C-BB80DB5EE5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51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D1C9-8D33-491C-9445-E39ACBB0D73D}" type="datetimeFigureOut">
              <a:rPr lang="es-ES" smtClean="0"/>
              <a:t>21/03/2012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563CC-7E01-4C48-B05C-BB80DB5EE5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79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Diagramas V</a:t>
            </a:r>
            <a:br>
              <a:rPr lang="pt-BR" smtClean="0"/>
            </a:br>
            <a:r>
              <a:rPr lang="pt-BR" smtClean="0"/>
              <a:t>(V diagrams)</a:t>
            </a:r>
            <a:endParaRPr lang="pt-B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9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7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5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1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3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Referencia</a:t>
            </a:r>
            <a:endParaRPr lang="pt-BR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0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D. Bob Gowin</a:t>
            </a:r>
            <a:endParaRPr lang="pt-BR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9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>
                <a:solidFill>
                  <a:schemeClr val="folHlink"/>
                </a:solidFill>
              </a:rPr>
              <a:t>Origen de la Uve epistemológica de Gowin</a:t>
            </a:r>
            <a:endParaRPr lang="pt-BR" sz="4000">
              <a:solidFill>
                <a:schemeClr val="folHlink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3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>
                <a:solidFill>
                  <a:schemeClr val="folHlink"/>
                </a:solidFill>
              </a:rPr>
              <a:t>Origen de la Uve epistemológica de Gowin</a:t>
            </a:r>
            <a:endParaRPr lang="pt-BR" sz="4000">
              <a:solidFill>
                <a:schemeClr val="folHlink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9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2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9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0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78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Presentación en pantalla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Diagramas V (V diagrams)</vt:lpstr>
      <vt:lpstr>D. Bob Gowin</vt:lpstr>
      <vt:lpstr>Origen de la Uve epistemológica de Gowin</vt:lpstr>
      <vt:lpstr>Origen de la Uve epistemológica de Gowin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Diagramas V (V diagrams)</dc:title>
  <dc:creator>pc</dc:creator>
  <cp:lastModifiedBy>pc</cp:lastModifiedBy>
  <cp:revision>1</cp:revision>
  <dcterms:created xsi:type="dcterms:W3CDTF">2012-03-21T18:36:04Z</dcterms:created>
  <dcterms:modified xsi:type="dcterms:W3CDTF">2012-03-21T18:36:05Z</dcterms:modified>
</cp:coreProperties>
</file>