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51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Moonlight title.png"/>
          <p:cNvPicPr>
            <a:picLocks noChangeAspect="1"/>
          </p:cNvPicPr>
          <p:nvPr/>
        </p:nvPicPr>
        <p:blipFill>
          <a:blip r:embed="rId2"/>
          <a:srcRect l="6765" r="4151" b="4117"/>
          <a:stretch>
            <a:fillRect/>
          </a:stretch>
        </p:blipFill>
        <p:spPr>
          <a:xfrm>
            <a:off x="0" y="0"/>
            <a:ext cx="9144000" cy="685930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752600"/>
            <a:ext cx="5410200" cy="1801906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gradFill>
                  <a:gsLst>
                    <a:gs pos="0">
                      <a:schemeClr val="bg1"/>
                    </a:gs>
                    <a:gs pos="90000">
                      <a:schemeClr val="bg2">
                        <a:lumMod val="90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2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3733800"/>
            <a:ext cx="4724400" cy="1676400"/>
          </a:xfrm>
        </p:spPr>
        <p:txBody>
          <a:bodyPr>
            <a:normAutofit/>
          </a:bodyPr>
          <a:lstStyle>
            <a:lvl1pPr marL="0" indent="0" algn="l">
              <a:buNone/>
              <a:defRPr sz="2200" kern="1200">
                <a:gradFill>
                  <a:gsLst>
                    <a:gs pos="0">
                      <a:schemeClr val="bg1"/>
                    </a:gs>
                    <a:gs pos="90000">
                      <a:schemeClr val="bg2">
                        <a:lumMod val="90000"/>
                      </a:schemeClr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0" y="6347908"/>
            <a:ext cx="2133600" cy="182880"/>
          </a:xfrm>
        </p:spPr>
        <p:txBody>
          <a:bodyPr/>
          <a:lstStyle>
            <a:lvl1pPr algn="r">
              <a:defRPr>
                <a:solidFill>
                  <a:schemeClr val="bg2"/>
                </a:solidFill>
              </a:defRPr>
            </a:lvl1pPr>
          </a:lstStyle>
          <a:p>
            <a:fld id="{FF04B9B5-2430-47AC-9D0D-5C7428393234}" type="datetimeFigureOut">
              <a:rPr lang="es-ES" smtClean="0"/>
              <a:t>26/03/2012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0" y="6544234"/>
            <a:ext cx="2895600" cy="182880"/>
          </a:xfrm>
        </p:spPr>
        <p:txBody>
          <a:bodyPr/>
          <a:lstStyle>
            <a:lvl1pPr algn="r">
              <a:defRPr>
                <a:solidFill>
                  <a:schemeClr val="bg2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8600" y="6511960"/>
            <a:ext cx="1066800" cy="215154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CDE12222-26BF-4F02-BE1D-5C7F20216FF6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76438" y="1981201"/>
            <a:ext cx="5325315" cy="384137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4B9B5-2430-47AC-9D0D-5C7428393234}" type="datetimeFigureOut">
              <a:rPr lang="es-ES" smtClean="0"/>
              <a:t>26/03/2012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12222-26BF-4F02-BE1D-5C7F20216FF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6600" y="793751"/>
            <a:ext cx="1371600" cy="50419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76438" y="793751"/>
            <a:ext cx="4500562" cy="50419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4B9B5-2430-47AC-9D0D-5C7428393234}" type="datetimeFigureOut">
              <a:rPr lang="es-ES" smtClean="0"/>
              <a:t>26/03/2012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12222-26BF-4F02-BE1D-5C7F20216FF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4B9B5-2430-47AC-9D0D-5C7428393234}" type="datetimeFigureOut">
              <a:rPr lang="es-ES" smtClean="0"/>
              <a:t>26/03/2012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12222-26BF-4F02-BE1D-5C7F20216FF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oonlight section.png"/>
          <p:cNvPicPr>
            <a:picLocks noChangeAspect="1"/>
          </p:cNvPicPr>
          <p:nvPr/>
        </p:nvPicPr>
        <p:blipFill>
          <a:blip r:embed="rId2"/>
          <a:srcRect l="6389" r="4959" b="27051"/>
          <a:stretch>
            <a:fillRect/>
          </a:stretch>
        </p:blipFill>
        <p:spPr>
          <a:xfrm>
            <a:off x="0" y="0"/>
            <a:ext cx="9144000" cy="685870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438400"/>
            <a:ext cx="7772400" cy="1362075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gradFill>
                  <a:gsLst>
                    <a:gs pos="0">
                      <a:schemeClr val="bg1"/>
                    </a:gs>
                    <a:gs pos="90000">
                      <a:schemeClr val="bg2">
                        <a:lumMod val="90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2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3886200"/>
            <a:ext cx="7772400" cy="941294"/>
          </a:xfrm>
        </p:spPr>
        <p:txBody>
          <a:bodyPr anchor="t" anchorCtr="0">
            <a:normAutofit/>
          </a:bodyPr>
          <a:lstStyle>
            <a:lvl1pPr marL="0" indent="0" algn="ctr">
              <a:buNone/>
              <a:defRPr sz="2000" kern="1200">
                <a:gradFill>
                  <a:gsLst>
                    <a:gs pos="0">
                      <a:schemeClr val="bg1"/>
                    </a:gs>
                    <a:gs pos="90000">
                      <a:schemeClr val="bg2">
                        <a:lumMod val="90000"/>
                      </a:schemeClr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4B9B5-2430-47AC-9D0D-5C7428393234}" type="datetimeFigureOut">
              <a:rPr lang="es-ES" smtClean="0"/>
              <a:t>26/03/2012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12222-26BF-4F02-BE1D-5C7F20216FF6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moonlight - two content.png"/>
          <p:cNvPicPr>
            <a:picLocks noChangeAspect="1"/>
          </p:cNvPicPr>
          <p:nvPr/>
        </p:nvPicPr>
        <p:blipFill>
          <a:blip r:embed="rId2"/>
          <a:srcRect l="2281" t="1035" r="4562"/>
          <a:stretch>
            <a:fillRect/>
          </a:stretch>
        </p:blipFill>
        <p:spPr>
          <a:xfrm>
            <a:off x="0" y="0"/>
            <a:ext cx="9144000" cy="685430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792162"/>
            <a:ext cx="6019799" cy="808038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76438" y="2003425"/>
            <a:ext cx="2971800" cy="383222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2003425"/>
            <a:ext cx="2971800" cy="38322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4B9B5-2430-47AC-9D0D-5C7428393234}" type="datetimeFigureOut">
              <a:rPr lang="es-ES" smtClean="0"/>
              <a:t>26/03/2012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12222-26BF-4F02-BE1D-5C7F20216FF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moonlight - two content.png"/>
          <p:cNvPicPr>
            <a:picLocks noChangeAspect="1"/>
          </p:cNvPicPr>
          <p:nvPr/>
        </p:nvPicPr>
        <p:blipFill>
          <a:blip r:embed="rId2"/>
          <a:srcRect l="2281" t="1035" r="4562"/>
          <a:stretch>
            <a:fillRect/>
          </a:stretch>
        </p:blipFill>
        <p:spPr>
          <a:xfrm>
            <a:off x="0" y="0"/>
            <a:ext cx="9144000" cy="685430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792162"/>
            <a:ext cx="6019799" cy="808038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1200" y="1700960"/>
            <a:ext cx="2971800" cy="750887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81200" y="2541494"/>
            <a:ext cx="2971800" cy="329415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199" y="1700960"/>
            <a:ext cx="2971800" cy="750887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2541494"/>
            <a:ext cx="2971800" cy="329415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4B9B5-2430-47AC-9D0D-5C7428393234}" type="datetimeFigureOut">
              <a:rPr lang="es-ES" smtClean="0"/>
              <a:t>26/03/2012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12222-26BF-4F02-BE1D-5C7F20216FF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4B9B5-2430-47AC-9D0D-5C7428393234}" type="datetimeFigureOut">
              <a:rPr lang="es-ES" smtClean="0"/>
              <a:t>26/03/2012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12222-26BF-4F02-BE1D-5C7F20216FF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4B9B5-2430-47AC-9D0D-5C7428393234}" type="datetimeFigureOut">
              <a:rPr lang="es-ES" smtClean="0"/>
              <a:t>26/03/2012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12222-26BF-4F02-BE1D-5C7F20216FF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oonlight - two content.png"/>
          <p:cNvPicPr>
            <a:picLocks noChangeAspect="1"/>
          </p:cNvPicPr>
          <p:nvPr/>
        </p:nvPicPr>
        <p:blipFill>
          <a:blip r:embed="rId2"/>
          <a:srcRect l="2281" t="1035" r="4562"/>
          <a:stretch>
            <a:fillRect/>
          </a:stretch>
        </p:blipFill>
        <p:spPr>
          <a:xfrm>
            <a:off x="0" y="0"/>
            <a:ext cx="9144000" cy="685430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1033272"/>
            <a:ext cx="1298448" cy="2624328"/>
          </a:xfrm>
        </p:spPr>
        <p:txBody>
          <a:bodyPr anchor="t" anchorCtr="0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3600" y="1371600"/>
            <a:ext cx="4953000" cy="38862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27248" y="5486400"/>
            <a:ext cx="4498848" cy="75895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4B9B5-2430-47AC-9D0D-5C7428393234}" type="datetimeFigureOut">
              <a:rPr lang="es-ES" smtClean="0"/>
              <a:t>26/03/2012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12222-26BF-4F02-BE1D-5C7F20216FF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oonlight - two content.png"/>
          <p:cNvPicPr>
            <a:picLocks noChangeAspect="1"/>
          </p:cNvPicPr>
          <p:nvPr/>
        </p:nvPicPr>
        <p:blipFill>
          <a:blip r:embed="rId2"/>
          <a:srcRect l="2281" t="1035" r="4562"/>
          <a:stretch>
            <a:fillRect/>
          </a:stretch>
        </p:blipFill>
        <p:spPr>
          <a:xfrm>
            <a:off x="0" y="0"/>
            <a:ext cx="9144000" cy="685430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033462"/>
            <a:ext cx="1295400" cy="2624138"/>
          </a:xfrm>
        </p:spPr>
        <p:txBody>
          <a:bodyPr anchor="t" anchorCtr="0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05000" y="914400"/>
            <a:ext cx="5486400" cy="4495800"/>
          </a:xfrm>
          <a:prstGeom prst="ellipse">
            <a:avLst/>
          </a:prstGeom>
          <a:effectLst>
            <a:innerShdw blurRad="254000">
              <a:schemeClr val="tx1"/>
            </a:innerShdw>
            <a:softEdge rad="1270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24200" y="5486400"/>
            <a:ext cx="4495800" cy="76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4B9B5-2430-47AC-9D0D-5C7428393234}" type="datetimeFigureOut">
              <a:rPr lang="es-ES" smtClean="0"/>
              <a:t>26/03/2012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12222-26BF-4F02-BE1D-5C7F20216FF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moonlight master 2.png"/>
          <p:cNvPicPr>
            <a:picLocks noChangeAspect="1"/>
          </p:cNvPicPr>
          <p:nvPr/>
        </p:nvPicPr>
        <p:blipFill>
          <a:blip r:embed="rId13"/>
          <a:srcRect l="2391" t="1099" r="1988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81201" y="792162"/>
            <a:ext cx="5311562" cy="8080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1981201"/>
            <a:ext cx="5015753" cy="38413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8600" y="6347908"/>
            <a:ext cx="2133600" cy="1828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2"/>
                </a:solidFill>
              </a:defRPr>
            </a:lvl1pPr>
          </a:lstStyle>
          <a:p>
            <a:fld id="{FF04B9B5-2430-47AC-9D0D-5C7428393234}" type="datetimeFigureOut">
              <a:rPr lang="es-ES" smtClean="0"/>
              <a:t>26/03/2012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544234"/>
            <a:ext cx="2895600" cy="1828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2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033246"/>
            <a:ext cx="1066800" cy="21515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00">
                <a:solidFill>
                  <a:schemeClr val="bg2"/>
                </a:solidFill>
              </a:defRPr>
            </a:lvl1pPr>
          </a:lstStyle>
          <a:p>
            <a:fld id="{CDE12222-26BF-4F02-BE1D-5C7F20216FF6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gradFill>
            <a:gsLst>
              <a:gs pos="0">
                <a:schemeClr val="bg1"/>
              </a:gs>
              <a:gs pos="90000">
                <a:schemeClr val="bg2">
                  <a:lumMod val="90000"/>
                </a:schemeClr>
              </a:gs>
            </a:gsLst>
            <a:lin ang="5400000" scaled="0"/>
          </a:gradFill>
          <a:effectLst>
            <a:reflection blurRad="6350" stA="55000" endA="300" endPos="25500" dir="5400000" sy="-100000" algn="bl" rotWithShape="0"/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1200"/>
        </a:spcBef>
        <a:buClr>
          <a:schemeClr val="bg2"/>
        </a:buClr>
        <a:buFontTx/>
        <a:buBlip>
          <a:blip r:embed="rId14"/>
        </a:buBlip>
        <a:defRPr sz="2200" kern="1200">
          <a:gradFill>
            <a:gsLst>
              <a:gs pos="0">
                <a:schemeClr val="bg1"/>
              </a:gs>
              <a:gs pos="90000">
                <a:schemeClr val="bg2">
                  <a:lumMod val="90000"/>
                </a:schemeClr>
              </a:gs>
            </a:gsLst>
            <a:lin ang="5400000" scaled="0"/>
          </a:gra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1200"/>
        </a:spcBef>
        <a:buFontTx/>
        <a:buBlip>
          <a:blip r:embed="rId15"/>
        </a:buBlip>
        <a:defRPr sz="2000" kern="1200">
          <a:gradFill>
            <a:gsLst>
              <a:gs pos="0">
                <a:schemeClr val="bg1"/>
              </a:gs>
              <a:gs pos="90000">
                <a:schemeClr val="bg2">
                  <a:lumMod val="90000"/>
                </a:schemeClr>
              </a:gs>
            </a:gsLst>
            <a:lin ang="5400000" scaled="0"/>
          </a:gra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1200"/>
        </a:spcBef>
        <a:buFontTx/>
        <a:buBlip>
          <a:blip r:embed="rId15"/>
        </a:buBlip>
        <a:defRPr sz="2000" kern="1200">
          <a:gradFill>
            <a:gsLst>
              <a:gs pos="0">
                <a:schemeClr val="bg1"/>
              </a:gs>
              <a:gs pos="90000">
                <a:schemeClr val="bg2">
                  <a:lumMod val="90000"/>
                </a:schemeClr>
              </a:gs>
            </a:gsLst>
            <a:lin ang="5400000" scaled="0"/>
          </a:gra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1200"/>
        </a:spcBef>
        <a:buFontTx/>
        <a:buBlip>
          <a:blip r:embed="rId15"/>
        </a:buBlip>
        <a:defRPr sz="2000" kern="1200">
          <a:gradFill>
            <a:gsLst>
              <a:gs pos="0">
                <a:schemeClr val="bg1"/>
              </a:gs>
              <a:gs pos="90000">
                <a:schemeClr val="bg2">
                  <a:lumMod val="90000"/>
                </a:schemeClr>
              </a:gs>
            </a:gsLst>
            <a:lin ang="5400000" scaled="0"/>
          </a:gra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1200"/>
        </a:spcBef>
        <a:buFontTx/>
        <a:buBlip>
          <a:blip r:embed="rId15"/>
        </a:buBlip>
        <a:defRPr sz="2000" kern="1200">
          <a:gradFill>
            <a:gsLst>
              <a:gs pos="0">
                <a:schemeClr val="bg1"/>
              </a:gs>
              <a:gs pos="90000">
                <a:schemeClr val="bg2">
                  <a:lumMod val="90000"/>
                </a:schemeClr>
              </a:gs>
            </a:gsLst>
            <a:lin ang="54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785786" y="357166"/>
            <a:ext cx="7715304" cy="1414474"/>
          </a:xfrm>
        </p:spPr>
        <p:txBody>
          <a:bodyPr>
            <a:normAutofit/>
          </a:bodyPr>
          <a:lstStyle/>
          <a:p>
            <a:pPr algn="ctr"/>
            <a:r>
              <a:rPr lang="es-ES" sz="66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25500" dir="5400000" sy="-100000" algn="bl" rotWithShape="0"/>
                </a:effectLst>
              </a:rPr>
              <a:t>Mortero de Relleno</a:t>
            </a:r>
            <a:endParaRPr lang="es-ES" sz="66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300" endPos="25500" dir="5400000" sy="-100000" algn="bl" rotWithShape="0"/>
              </a:effectLst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17259" y="1916832"/>
            <a:ext cx="5072098" cy="3143272"/>
          </a:xfrm>
        </p:spPr>
        <p:txBody>
          <a:bodyPr>
            <a:normAutofit/>
          </a:bodyPr>
          <a:lstStyle/>
          <a:p>
            <a:pPr algn="ctr"/>
            <a:endParaRPr lang="es-ES" b="1" dirty="0">
              <a:solidFill>
                <a:schemeClr val="bg1"/>
              </a:solidFill>
            </a:endParaRPr>
          </a:p>
          <a:p>
            <a:pPr algn="ctr"/>
            <a:r>
              <a:rPr lang="es-ES" b="1" dirty="0" smtClean="0">
                <a:solidFill>
                  <a:schemeClr val="bg1"/>
                </a:solidFill>
              </a:rPr>
              <a:t>Mezcla fluida de materiales cementantes, agregados y agua con la consistencia apropiada para ser colocados sin segregación en las celdas o cavidades de mampostería.</a:t>
            </a:r>
          </a:p>
          <a:p>
            <a:pPr algn="ctr"/>
            <a:endParaRPr lang="es-ES" b="1" dirty="0">
              <a:solidFill>
                <a:schemeClr val="bg1"/>
              </a:solidFill>
            </a:endParaRPr>
          </a:p>
          <a:p>
            <a:pPr algn="ctr"/>
            <a:endParaRPr lang="es-ES" b="1" dirty="0">
              <a:solidFill>
                <a:schemeClr val="bg1"/>
              </a:solidFill>
            </a:endParaRPr>
          </a:p>
        </p:txBody>
      </p:sp>
      <p:pic>
        <p:nvPicPr>
          <p:cNvPr id="7170" name="Picture 2" descr="https://11001011.s3.amazonaws.com/wp-content/uploads/2009/03/cement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85098" y="3933056"/>
            <a:ext cx="3373181" cy="249299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49151465"/>
      </p:ext>
    </p:extLst>
  </p:cSld>
  <p:clrMapOvr>
    <a:masterClrMapping/>
  </p:clrMapOvr>
</p:sld>
</file>

<file path=ppt/theme/theme1.xml><?xml version="1.0" encoding="utf-8"?>
<a:theme xmlns:a="http://schemas.openxmlformats.org/drawingml/2006/main" name="Moonlight">
  <a:themeElements>
    <a:clrScheme name="Moonlight">
      <a:dk1>
        <a:srgbClr val="595959"/>
      </a:dk1>
      <a:lt1>
        <a:srgbClr val="FFFFFF"/>
      </a:lt1>
      <a:dk2>
        <a:srgbClr val="2AB7FF"/>
      </a:dk2>
      <a:lt2>
        <a:srgbClr val="DBE5F1"/>
      </a:lt2>
      <a:accent1>
        <a:srgbClr val="20378C"/>
      </a:accent1>
      <a:accent2>
        <a:srgbClr val="A20000"/>
      </a:accent2>
      <a:accent3>
        <a:srgbClr val="534088"/>
      </a:accent3>
      <a:accent4>
        <a:srgbClr val="2D9123"/>
      </a:accent4>
      <a:accent5>
        <a:srgbClr val="7E2C80"/>
      </a:accent5>
      <a:accent6>
        <a:srgbClr val="4A4EC5"/>
      </a:accent6>
      <a:hlink>
        <a:srgbClr val="BBECFF"/>
      </a:hlink>
      <a:folHlink>
        <a:srgbClr val="DDDDDD"/>
      </a:folHlink>
    </a:clrScheme>
    <a:fontScheme name="Moonlight">
      <a:majorFont>
        <a:latin typeface="Candara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andara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onlight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  <a:satMod val="150000"/>
              </a:schemeClr>
            </a:gs>
            <a:gs pos="35000">
              <a:schemeClr val="phClr">
                <a:tint val="80000"/>
                <a:satMod val="200000"/>
              </a:schemeClr>
            </a:gs>
            <a:gs pos="100000">
              <a:schemeClr val="phClr">
                <a:tint val="75000"/>
                <a:satMod val="250000"/>
              </a:schemeClr>
            </a:gs>
          </a:gsLst>
          <a:path path="rect">
            <a:fillToRect l="100000" t="100000"/>
          </a:path>
        </a:gradFill>
        <a:gradFill rotWithShape="1">
          <a:gsLst>
            <a:gs pos="0">
              <a:schemeClr val="phClr">
                <a:shade val="60000"/>
                <a:satMod val="150000"/>
              </a:schemeClr>
            </a:gs>
            <a:gs pos="80000">
              <a:schemeClr val="phClr">
                <a:shade val="100000"/>
                <a:satMod val="130000"/>
              </a:schemeClr>
            </a:gs>
            <a:gs pos="100000">
              <a:schemeClr val="phClr">
                <a:tint val="90000"/>
                <a:shade val="100000"/>
                <a:satMod val="115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6350" cap="flat" cmpd="sng" algn="ctr">
          <a:solidFill>
            <a:schemeClr val="phClr">
              <a:shade val="95000"/>
              <a:satMod val="115000"/>
            </a:schemeClr>
          </a:solidFill>
          <a:prstDash val="solid"/>
        </a:ln>
        <a:ln w="12700" cap="flat" cmpd="sng" algn="ctr">
          <a:solidFill>
            <a:schemeClr val="phClr">
              <a:satMod val="110000"/>
            </a:schemeClr>
          </a:solidFill>
          <a:prstDash val="solid"/>
        </a:ln>
        <a:ln w="25400" cap="flat" cmpd="sng" algn="ctr">
          <a:solidFill>
            <a:schemeClr val="phClr">
              <a:shade val="90000"/>
              <a:satMod val="115000"/>
            </a:schemeClr>
          </a:solidFill>
          <a:prstDash val="solid"/>
        </a:ln>
      </a:lnStyleLst>
      <a:effectStyleLst>
        <a:effectStyle>
          <a:effectLst>
            <a:outerShdw blurRad="50800" dist="25400" dir="5400000" sx="101000" sy="101000" algn="ctr" rotWithShape="0">
              <a:srgbClr val="000000">
                <a:alpha val="60000"/>
              </a:srgbClr>
            </a:outerShdw>
          </a:effectLst>
        </a:effectStyle>
        <a:effectStyle>
          <a:effectLst>
            <a:innerShdw blurRad="76200" dist="25400" dir="13500000">
              <a:srgbClr val="000000">
                <a:alpha val="60000"/>
              </a:srgbClr>
            </a:innerShdw>
          </a:effectLst>
          <a:scene3d>
            <a:camera prst="orthographicFront">
              <a:rot lat="0" lon="0" rev="0"/>
            </a:camera>
            <a:lightRig rig="balanced" dir="tl">
              <a:rot lat="0" lon="0" rev="4200000"/>
            </a:lightRig>
          </a:scene3d>
          <a:sp3d>
            <a:bevelT w="25400" h="12700" prst="softRound"/>
          </a:sp3d>
        </a:effectStyle>
        <a:effectStyle>
          <a:effectLst>
            <a:innerShdw blurRad="76200" dist="25400" dir="13500000">
              <a:srgbClr val="000000">
                <a:alpha val="60000"/>
              </a:srgbClr>
            </a:innerShdw>
            <a:softEdge rad="3175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lumMod val="90000"/>
              </a:schemeClr>
            </a:gs>
            <a:gs pos="30000">
              <a:schemeClr val="phClr">
                <a:lumMod val="75000"/>
              </a:schemeClr>
            </a:gs>
            <a:gs pos="100000">
              <a:schemeClr val="phClr">
                <a:lumMod val="10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lumMod val="90000"/>
              </a:schemeClr>
            </a:gs>
            <a:gs pos="30000">
              <a:schemeClr val="phClr">
                <a:lumMod val="75000"/>
              </a:schemeClr>
            </a:gs>
            <a:gs pos="100000">
              <a:schemeClr val="phClr">
                <a:lumMod val="10000"/>
              </a:schemeClr>
            </a:gs>
          </a:gsLst>
          <a:path path="rect">
            <a:fillToRect l="100000" t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TC010258014[[fn=Tema Luz de luna]]</Template>
  <TotalTime>1</TotalTime>
  <Words>29</Words>
  <Application>Microsoft Office PowerPoint</Application>
  <PresentationFormat>Presentación en pantalla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Moonlight</vt:lpstr>
      <vt:lpstr>Mortero de Relleno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Mortero de Relleno</dc:title>
  <dc:creator>Stefa</dc:creator>
  <cp:lastModifiedBy>Stefa</cp:lastModifiedBy>
  <cp:revision>1</cp:revision>
  <dcterms:created xsi:type="dcterms:W3CDTF">2012-03-27T03:55:09Z</dcterms:created>
  <dcterms:modified xsi:type="dcterms:W3CDTF">2012-03-27T03:56:54Z</dcterms:modified>
</cp:coreProperties>
</file>